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619"/>
  </p:normalViewPr>
  <p:slideViewPr>
    <p:cSldViewPr snapToGrid="0">
      <p:cViewPr varScale="1">
        <p:scale>
          <a:sx n="57" d="100"/>
          <a:sy n="57" d="100"/>
        </p:scale>
        <p:origin x="32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3927F-C5D2-C84A-B510-BDAAD4E752A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47754-E424-294C-AFC3-A0C729D8F2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29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忙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多忙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N1	〔</a:t>
            </a:r>
            <a:r>
              <a:rPr kumimoji="1" lang="ja-JP" altLang="en-US"/>
              <a:t>多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忙しい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多忙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たぼう	</a:t>
            </a:r>
            <a:r>
              <a:rPr kumimoji="1" lang="en-US" altLang="ja-JP" sz="2400" dirty="0">
                <a:solidFill>
                  <a:schemeClr val="tx1"/>
                </a:solidFill>
              </a:rPr>
              <a:t>very busy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多忙</a:t>
            </a:r>
            <a:r>
              <a:rPr kumimoji="1" lang="ja-JP" altLang="en-US" sz="2400" dirty="0">
                <a:solidFill>
                  <a:schemeClr val="tx1"/>
                </a:solidFill>
              </a:rPr>
              <a:t>な生活を送って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多忙</a:t>
            </a:r>
            <a:r>
              <a:rPr kumimoji="1" lang="ja-JP" altLang="en-US" sz="2400">
                <a:solidFill>
                  <a:schemeClr val="tx1"/>
                </a:solidFill>
              </a:rPr>
              <a:t>な毎日ですが、研究は楽しいです。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忙しい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いそがしい</a:t>
            </a:r>
            <a:r>
              <a:rPr kumimoji="1" lang="en-US" altLang="ja-JP" sz="2400" dirty="0">
                <a:solidFill>
                  <a:schemeClr val="tx1"/>
                </a:solidFill>
              </a:rPr>
              <a:t>	busy	</a:t>
            </a:r>
            <a:r>
              <a:rPr kumimoji="1" lang="ja-JP" altLang="en-US" sz="2400" dirty="0">
                <a:solidFill>
                  <a:schemeClr val="tx1"/>
                </a:solidFill>
              </a:rPr>
              <a:t>今週はとても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忙しい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忙しい</a:t>
            </a:r>
            <a:r>
              <a:rPr kumimoji="1" lang="ja-JP" altLang="en-US" sz="2400">
                <a:solidFill>
                  <a:schemeClr val="tx1"/>
                </a:solidFill>
              </a:rPr>
              <a:t>ときにすみません。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32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99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707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087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47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05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5655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479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734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08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920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52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多忙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な生活を送っています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今週はとても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忙しい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busy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382000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ボウ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多忙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たぼう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very busy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いそが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しい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忙しい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いそがしい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busy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2290" name="Picture 2">
            <a:extLst>
              <a:ext uri="{FF2B5EF4-FFF2-40B4-BE49-F238E27FC236}">
                <a16:creationId xmlns:a16="http://schemas.microsoft.com/office/drawing/2014/main" id="{B657BC8C-A0C4-47B8-B566-8D00EE361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770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2022-09-14T01:14:05Z</dcterms:created>
  <dcterms:modified xsi:type="dcterms:W3CDTF">2022-09-14T01:14:35Z</dcterms:modified>
</cp:coreProperties>
</file>