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027"/>
  </p:normalViewPr>
  <p:slideViewPr>
    <p:cSldViewPr snapToGrid="0">
      <p:cViewPr varScale="1">
        <p:scale>
          <a:sx n="57" d="100"/>
          <a:sy n="57" d="100"/>
        </p:scale>
        <p:origin x="3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A88C6-1337-C140-996A-975F93BF6A40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B31DE-CA35-2F4B-9327-4E35AE1BF4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7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地震</a:t>
            </a:r>
            <a:r>
              <a:rPr kumimoji="1" lang="en-US" altLang="ja-JP" dirty="0"/>
              <a:t>	N4	〔</a:t>
            </a:r>
            <a:r>
              <a:rPr kumimoji="1" lang="ja-JP" altLang="en-US"/>
              <a:t>震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地図</a:t>
            </a:r>
            <a:r>
              <a:rPr kumimoji="1" lang="en-US" altLang="ja-JP" dirty="0"/>
              <a:t>	N5	〔</a:t>
            </a:r>
            <a:r>
              <a:rPr kumimoji="1" lang="ja-JP" altLang="en-US"/>
              <a:t>図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地下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下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地下鉄</a:t>
            </a:r>
            <a:r>
              <a:rPr kumimoji="1" lang="en-US" altLang="ja-JP" dirty="0"/>
              <a:t>	N5	〔</a:t>
            </a:r>
            <a:r>
              <a:rPr kumimoji="1" lang="ja-JP" altLang="en-US"/>
              <a:t>下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鉄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/>
              <a:t>土地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土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地方</a:t>
            </a:r>
            <a:r>
              <a:rPr kumimoji="1" lang="en-US" altLang="ja-JP" dirty="0"/>
              <a:t>	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en-US" altLang="ja-JP" dirty="0"/>
              <a:t>	〔</a:t>
            </a:r>
            <a:r>
              <a:rPr kumimoji="1" lang="ja-JP" altLang="en-US"/>
              <a:t>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地震</a:t>
            </a:r>
            <a:r>
              <a:rPr kumimoji="1" lang="ja-JP" altLang="en-US" sz="2400" dirty="0">
                <a:solidFill>
                  <a:schemeClr val="tx1"/>
                </a:solidFill>
              </a:rPr>
              <a:t>	じしん	</a:t>
            </a:r>
            <a:r>
              <a:rPr kumimoji="1" lang="en-US" altLang="ja-JP" sz="2400" dirty="0">
                <a:solidFill>
                  <a:schemeClr val="tx1"/>
                </a:solidFill>
              </a:rPr>
              <a:t>earthquake		</a:t>
            </a:r>
            <a:r>
              <a:rPr kumimoji="1" lang="ja-JP" altLang="en-US" sz="2400" dirty="0">
                <a:solidFill>
                  <a:schemeClr val="tx1"/>
                </a:solidFill>
              </a:rPr>
              <a:t>きのう東京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とうきょう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で大きい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地震</a:t>
            </a:r>
            <a:r>
              <a:rPr kumimoji="1" lang="ja-JP" altLang="en-US" sz="2400" dirty="0">
                <a:solidFill>
                  <a:schemeClr val="tx1"/>
                </a:solidFill>
              </a:rPr>
              <a:t>が</a:t>
            </a:r>
            <a:r>
              <a:rPr kumimoji="1" lang="ja-JP" altLang="en-US" sz="2400">
                <a:solidFill>
                  <a:schemeClr val="tx1"/>
                </a:solidFill>
              </a:rPr>
              <a:t>ありました。／日本は</a:t>
            </a:r>
            <a:r>
              <a:rPr kumimoji="1" lang="ja-JP" altLang="en-US" sz="2400" b="1">
                <a:solidFill>
                  <a:schemeClr val="tx1"/>
                </a:solidFill>
              </a:rPr>
              <a:t>地震</a:t>
            </a:r>
            <a:r>
              <a:rPr kumimoji="1" lang="ja-JP" altLang="en-US" sz="2400">
                <a:solidFill>
                  <a:schemeClr val="tx1"/>
                </a:solidFill>
              </a:rPr>
              <a:t>が多いです。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地図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ちず</a:t>
            </a:r>
            <a:r>
              <a:rPr kumimoji="1" lang="en-US" altLang="ja-JP" sz="2400" dirty="0">
                <a:solidFill>
                  <a:schemeClr val="tx1"/>
                </a:solidFill>
              </a:rPr>
              <a:t>	map		</a:t>
            </a:r>
            <a:r>
              <a:rPr kumimoji="1" lang="ja-JP" altLang="en-US" sz="2400" dirty="0">
                <a:solidFill>
                  <a:schemeClr val="tx1"/>
                </a:solidFill>
              </a:rPr>
              <a:t>店の場所は</a:t>
            </a:r>
            <a:r>
              <a:rPr kumimoji="1" lang="en-US" altLang="ja-JP" sz="2400" dirty="0">
                <a:solidFill>
                  <a:schemeClr val="tx1"/>
                </a:solidFill>
              </a:rPr>
              <a:t>Web</a:t>
            </a:r>
            <a:r>
              <a:rPr kumimoji="1" lang="ja-JP" altLang="en-US" sz="2400" dirty="0">
                <a:solidFill>
                  <a:schemeClr val="tx1"/>
                </a:solidFill>
              </a:rPr>
              <a:t>サイトの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地図</a:t>
            </a:r>
            <a:r>
              <a:rPr kumimoji="1" lang="ja-JP" altLang="en-US" sz="2400" dirty="0">
                <a:solidFill>
                  <a:schemeClr val="tx1"/>
                </a:solidFill>
              </a:rPr>
              <a:t>を見れば、</a:t>
            </a:r>
            <a:r>
              <a:rPr kumimoji="1" lang="ja-JP" altLang="en-US" sz="2400">
                <a:solidFill>
                  <a:schemeClr val="tx1"/>
                </a:solidFill>
              </a:rPr>
              <a:t>わかります。／この町の</a:t>
            </a:r>
            <a:r>
              <a:rPr kumimoji="1" lang="ja-JP" altLang="en-US" sz="2400" b="1">
                <a:solidFill>
                  <a:schemeClr val="tx1"/>
                </a:solidFill>
              </a:rPr>
              <a:t>地図</a:t>
            </a:r>
            <a:r>
              <a:rPr kumimoji="1" lang="ja-JP" altLang="en-US" sz="2400">
                <a:solidFill>
                  <a:schemeClr val="tx1"/>
                </a:solidFill>
              </a:rPr>
              <a:t>です。どうぞ。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地下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ちか</a:t>
            </a:r>
            <a:r>
              <a:rPr kumimoji="1" lang="en-US" altLang="ja-JP" sz="2400" dirty="0">
                <a:solidFill>
                  <a:schemeClr val="tx1"/>
                </a:solidFill>
              </a:rPr>
              <a:t>	underground		</a:t>
            </a:r>
            <a:r>
              <a:rPr kumimoji="1" lang="ja-JP" altLang="en-US" sz="2400" dirty="0">
                <a:solidFill>
                  <a:schemeClr val="tx1"/>
                </a:solidFill>
              </a:rPr>
              <a:t>駐車場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ちゅうしゃじょう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: parking)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地下</a:t>
            </a:r>
            <a:r>
              <a:rPr kumimoji="1" lang="ja-JP" altLang="en-US" sz="2400" dirty="0">
                <a:solidFill>
                  <a:schemeClr val="tx1"/>
                </a:solidFill>
              </a:rPr>
              <a:t>に</a:t>
            </a:r>
            <a:r>
              <a:rPr kumimoji="1" lang="ja-JP" altLang="en-US" sz="2400">
                <a:solidFill>
                  <a:schemeClr val="tx1"/>
                </a:solidFill>
              </a:rPr>
              <a:t>あります。／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地下</a:t>
            </a:r>
            <a:r>
              <a:rPr kumimoji="1" lang="ja-JP" altLang="en-US" sz="2400">
                <a:solidFill>
                  <a:schemeClr val="tx1"/>
                </a:solidFill>
              </a:rPr>
              <a:t>に行くときは、あのエレベーターをつかってください。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地下鉄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ちかてつ</a:t>
            </a:r>
            <a:r>
              <a:rPr kumimoji="1" lang="en-US" altLang="ja-JP" sz="2400" dirty="0">
                <a:solidFill>
                  <a:schemeClr val="tx1"/>
                </a:solidFill>
              </a:rPr>
              <a:t>	subway		</a:t>
            </a:r>
            <a:r>
              <a:rPr kumimoji="1" lang="ja-JP" altLang="en-US" sz="2400" dirty="0">
                <a:solidFill>
                  <a:schemeClr val="tx1"/>
                </a:solidFill>
              </a:rPr>
              <a:t>私の会社は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地下鉄</a:t>
            </a:r>
            <a:r>
              <a:rPr kumimoji="1" lang="ja-JP" altLang="en-US" sz="2400" dirty="0">
                <a:solidFill>
                  <a:schemeClr val="tx1"/>
                </a:solidFill>
              </a:rPr>
              <a:t>の駅</a:t>
            </a:r>
            <a:r>
              <a:rPr kumimoji="1" lang="ja-JP" altLang="en-US" sz="2400">
                <a:solidFill>
                  <a:schemeClr val="tx1"/>
                </a:solidFill>
              </a:rPr>
              <a:t>から歩いて５分です。／その店に行くときは、</a:t>
            </a:r>
            <a:r>
              <a:rPr kumimoji="1" lang="ja-JP" altLang="en-US" sz="2400" b="1">
                <a:solidFill>
                  <a:schemeClr val="tx1"/>
                </a:solidFill>
              </a:rPr>
              <a:t>地下鉄</a:t>
            </a:r>
            <a:r>
              <a:rPr kumimoji="1" lang="ja-JP" altLang="en-US" sz="2400">
                <a:solidFill>
                  <a:schemeClr val="tx1"/>
                </a:solidFill>
              </a:rPr>
              <a:t>が便利です。／東京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ではじめて</a:t>
            </a:r>
            <a:r>
              <a:rPr kumimoji="1" lang="ja-JP" altLang="en-US" sz="2400" b="1">
                <a:solidFill>
                  <a:schemeClr val="tx1"/>
                </a:solidFill>
              </a:rPr>
              <a:t>地下鉄</a:t>
            </a:r>
            <a:r>
              <a:rPr kumimoji="1" lang="ja-JP" altLang="en-US" sz="2400">
                <a:solidFill>
                  <a:schemeClr val="tx1"/>
                </a:solidFill>
              </a:rPr>
              <a:t>に乗りました。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土地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とち</a:t>
            </a:r>
            <a:r>
              <a:rPr kumimoji="1" lang="en-US" altLang="ja-JP" sz="2400" dirty="0">
                <a:solidFill>
                  <a:schemeClr val="tx1"/>
                </a:solidFill>
              </a:rPr>
              <a:t>	land	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彼は安い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土地</a:t>
            </a:r>
            <a:r>
              <a:rPr kumimoji="1" lang="ja-JP" altLang="en-US" sz="2400" dirty="0">
                <a:solidFill>
                  <a:schemeClr val="tx1"/>
                </a:solidFill>
              </a:rPr>
              <a:t>を買って、家を</a:t>
            </a:r>
            <a:r>
              <a:rPr kumimoji="1" lang="ja-JP" altLang="en-US" sz="2400">
                <a:solidFill>
                  <a:schemeClr val="tx1"/>
                </a:solidFill>
              </a:rPr>
              <a:t>たてました。／東京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とうきょう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土地</a:t>
            </a:r>
            <a:r>
              <a:rPr kumimoji="1" lang="ja-JP" altLang="en-US" sz="2400">
                <a:solidFill>
                  <a:schemeClr val="tx1"/>
                </a:solidFill>
              </a:rPr>
              <a:t>が高いです。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地方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ちほう</a:t>
            </a:r>
            <a:r>
              <a:rPr kumimoji="1" lang="en-US" altLang="ja-JP" sz="2400" dirty="0">
                <a:solidFill>
                  <a:schemeClr val="tx1"/>
                </a:solidFill>
              </a:rPr>
              <a:t>	region/rural province	</a:t>
            </a:r>
            <a:r>
              <a:rPr kumimoji="1" lang="ja-JP" altLang="en-US" sz="2400">
                <a:solidFill>
                  <a:schemeClr val="tx1"/>
                </a:solidFill>
              </a:rPr>
              <a:t>夏休み</a:t>
            </a:r>
            <a:r>
              <a:rPr kumimoji="1" lang="ja-JP" altLang="en-US" sz="2400" dirty="0">
                <a:solidFill>
                  <a:schemeClr val="tx1"/>
                </a:solidFill>
              </a:rPr>
              <a:t>に東北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地方</a:t>
            </a:r>
            <a:r>
              <a:rPr kumimoji="1" lang="ja-JP" altLang="en-US" sz="2400" dirty="0">
                <a:solidFill>
                  <a:schemeClr val="tx1"/>
                </a:solidFill>
              </a:rPr>
              <a:t>のいろいろ</a:t>
            </a:r>
            <a:r>
              <a:rPr kumimoji="1" lang="ja-JP" altLang="en-US" sz="2400">
                <a:solidFill>
                  <a:schemeClr val="tx1"/>
                </a:solidFill>
              </a:rPr>
              <a:t>な町をりょ</a:t>
            </a:r>
            <a:r>
              <a:rPr kumimoji="1" lang="ja-JP" altLang="en-US" sz="2400" dirty="0">
                <a:solidFill>
                  <a:schemeClr val="tx1"/>
                </a:solidFill>
              </a:rPr>
              <a:t>こう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しました。／この</a:t>
            </a:r>
            <a:r>
              <a:rPr kumimoji="1" lang="ja-JP" altLang="en-US" sz="2400" b="1">
                <a:solidFill>
                  <a:schemeClr val="tx1"/>
                </a:solidFill>
              </a:rPr>
              <a:t>地方</a:t>
            </a:r>
            <a:r>
              <a:rPr kumimoji="1" lang="ja-JP" altLang="en-US" sz="2400">
                <a:solidFill>
                  <a:schemeClr val="tx1"/>
                </a:solidFill>
              </a:rPr>
              <a:t>は冬もあたたかいです。／最近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さいきん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地方</a:t>
            </a:r>
            <a:r>
              <a:rPr kumimoji="1" lang="ja-JP" altLang="en-US" sz="2400" dirty="0">
                <a:solidFill>
                  <a:schemeClr val="tx1"/>
                </a:solidFill>
              </a:rPr>
              <a:t>に移住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いじゅう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:relocation, immigration)</a:t>
            </a:r>
            <a:r>
              <a:rPr kumimoji="1" lang="ja-JP" altLang="en-US" sz="2400" dirty="0">
                <a:solidFill>
                  <a:schemeClr val="tx1"/>
                </a:solidFill>
              </a:rPr>
              <a:t>する人</a:t>
            </a:r>
            <a:r>
              <a:rPr kumimoji="1" lang="ja-JP" altLang="en-US" sz="2400">
                <a:solidFill>
                  <a:schemeClr val="tx1"/>
                </a:solidFill>
              </a:rPr>
              <a:t>が増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ふ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えています。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91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46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33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45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162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52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14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90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80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67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67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19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きのう東京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とうきょう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で大きい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店の場所は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Web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サイトの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地図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を見れば、わかります。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駐車場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ちゅうしゃじょう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parking)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049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ground, place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チ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地震		じしん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earthquake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地図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ちず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map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underground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9A332043-A6E0-4BC1-8404-26263D60B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2022-09-14T07:34:28Z</dcterms:created>
  <dcterms:modified xsi:type="dcterms:W3CDTF">2022-09-14T07:35:16Z</dcterms:modified>
</cp:coreProperties>
</file>