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300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56871"/>
  </p:normalViewPr>
  <p:slideViewPr>
    <p:cSldViewPr snapToGrid="0">
      <p:cViewPr varScale="1">
        <p:scale>
          <a:sx n="70" d="100"/>
          <a:sy n="70" d="100"/>
        </p:scale>
        <p:origin x="2720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88126A9-D9BE-304B-B8DB-BADE62B6962B}" type="datetimeFigureOut">
              <a:rPr kumimoji="1" lang="ja-JP" altLang="en-US" smtClean="0"/>
              <a:t>2022/8/30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4DEE8D9-E39B-5745-92CE-CE2200FD1A6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981156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aseline="0" dirty="0"/>
              <a:t>〔</a:t>
            </a:r>
            <a:r>
              <a:rPr kumimoji="1" lang="ja-JP" altLang="en-US" baseline="0"/>
              <a:t>池</a:t>
            </a:r>
            <a:r>
              <a:rPr kumimoji="1" lang="en-US" altLang="ja-JP" baseline="0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電池</a:t>
            </a:r>
            <a:r>
              <a:rPr kumimoji="1" lang="en-US" altLang="ja-JP" baseline="0" dirty="0"/>
              <a:t>	N2N3	 〔</a:t>
            </a:r>
            <a:r>
              <a:rPr kumimoji="1" lang="ja-JP" altLang="en-US" baseline="0"/>
              <a:t>電</a:t>
            </a:r>
            <a:r>
              <a:rPr kumimoji="1" lang="en-US" altLang="ja-JP" baseline="0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乾電池</a:t>
            </a:r>
            <a:r>
              <a:rPr kumimoji="1" lang="en-US" altLang="ja-JP" baseline="0" dirty="0"/>
              <a:t>	N2N3	 〔</a:t>
            </a:r>
            <a:r>
              <a:rPr kumimoji="1" lang="ja-JP" altLang="en-US" baseline="0"/>
              <a:t>乾</a:t>
            </a:r>
            <a:r>
              <a:rPr kumimoji="1" lang="en-US" altLang="ja-JP" baseline="0" dirty="0"/>
              <a:t>〕N2N3</a:t>
            </a:r>
            <a:r>
              <a:rPr kumimoji="1" lang="ja-JP" altLang="en-US" baseline="0"/>
              <a:t>、</a:t>
            </a:r>
            <a:r>
              <a:rPr kumimoji="1" lang="en-US" altLang="ja-JP" baseline="0" dirty="0"/>
              <a:t>〔</a:t>
            </a:r>
            <a:r>
              <a:rPr kumimoji="1" lang="ja-JP" altLang="en-US" baseline="0"/>
              <a:t>電</a:t>
            </a:r>
            <a:r>
              <a:rPr kumimoji="1" lang="en-US" altLang="ja-JP" baseline="0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池</a:t>
            </a:r>
            <a:r>
              <a:rPr kumimoji="1" lang="en-US" altLang="ja-JP" baseline="0" dirty="0"/>
              <a:t>	N5	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----------------------</a:t>
            </a: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電池</a:t>
            </a:r>
            <a:r>
              <a:rPr kumimoji="1" lang="en-US" altLang="ja-JP" baseline="0" dirty="0"/>
              <a:t>	</a:t>
            </a:r>
            <a:r>
              <a:rPr kumimoji="1" lang="ja-JP" altLang="en-US" baseline="0"/>
              <a:t>でんち</a:t>
            </a:r>
            <a:r>
              <a:rPr kumimoji="1" lang="en-US" altLang="ja-JP" baseline="0" dirty="0"/>
              <a:t>	battery		</a:t>
            </a:r>
            <a:r>
              <a:rPr kumimoji="1" lang="ja-JP" altLang="en-US" baseline="0"/>
              <a:t>時計の</a:t>
            </a:r>
            <a:r>
              <a:rPr kumimoji="1" lang="ja-JP" altLang="en-US" sz="1200" b="1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電池</a:t>
            </a:r>
            <a:r>
              <a:rPr kumimoji="1" lang="ja-JP" altLang="en-US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が切れました</a:t>
            </a:r>
            <a:r>
              <a:rPr kumimoji="1" lang="ja-JP" altLang="en-US" baseline="0"/>
              <a:t>。／</a:t>
            </a:r>
            <a:r>
              <a:rPr kumimoji="1" lang="ja-JP" altLang="en-US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新しい</a:t>
            </a:r>
            <a:r>
              <a:rPr kumimoji="1" lang="ja-JP" altLang="en-US" sz="1200" b="1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電池</a:t>
            </a:r>
            <a:r>
              <a:rPr kumimoji="1" lang="ja-JP" altLang="en-US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を入れてください</a:t>
            </a:r>
            <a:r>
              <a:rPr kumimoji="1" lang="ja-JP" altLang="en-US" baseline="0"/>
              <a:t>。／</a:t>
            </a:r>
            <a:r>
              <a:rPr kumimoji="1" lang="ja-JP" altLang="en-US" sz="1200" b="1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電池</a:t>
            </a:r>
            <a:r>
              <a:rPr kumimoji="1" lang="ja-JP" altLang="en-US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を交換</a:t>
            </a:r>
            <a:r>
              <a:rPr kumimoji="1" lang="en-US" altLang="ja-JP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</a:t>
            </a:r>
            <a:r>
              <a:rPr kumimoji="1" lang="ja-JP" altLang="en-US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こうかん</a:t>
            </a:r>
            <a:r>
              <a:rPr kumimoji="1" lang="en-US" altLang="ja-JP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exchange)</a:t>
            </a:r>
            <a:r>
              <a:rPr kumimoji="1" lang="ja-JP" altLang="en-US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してください</a:t>
            </a:r>
            <a:r>
              <a:rPr kumimoji="1" lang="ja-JP" altLang="en-US" baseline="0"/>
              <a:t>。</a:t>
            </a: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solidFill>
                  <a:schemeClr val="tx1"/>
                </a:solidFill>
              </a:rPr>
              <a:t>乾電池</a:t>
            </a:r>
            <a:r>
              <a:rPr kumimoji="1" lang="en-US" altLang="ja-JP" baseline="0" dirty="0">
                <a:solidFill>
                  <a:schemeClr val="tx1"/>
                </a:solidFill>
              </a:rPr>
              <a:t>	</a:t>
            </a:r>
            <a:r>
              <a:rPr kumimoji="1" lang="ja-JP" altLang="en-US" baseline="0">
                <a:solidFill>
                  <a:schemeClr val="tx1"/>
                </a:solidFill>
              </a:rPr>
              <a:t>かんでんち</a:t>
            </a:r>
            <a:r>
              <a:rPr kumimoji="1" lang="en-US" altLang="ja-JP" baseline="0" dirty="0">
                <a:solidFill>
                  <a:schemeClr val="tx1"/>
                </a:solidFill>
              </a:rPr>
              <a:t>	dry-cell battery	</a:t>
            </a:r>
            <a:r>
              <a:rPr kumimoji="1" lang="ja-JP" altLang="en-US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このリモコン、</a:t>
            </a:r>
            <a:r>
              <a:rPr kumimoji="1" lang="ja-JP" altLang="en-US" sz="1200" b="1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乾電池</a:t>
            </a:r>
            <a:r>
              <a:rPr kumimoji="1" lang="ja-JP" altLang="en-US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が入っていません。</a:t>
            </a:r>
            <a:r>
              <a:rPr kumimoji="1" lang="ja-JP" altLang="en-US" baseline="0">
                <a:solidFill>
                  <a:schemeClr val="tx1"/>
                </a:solidFill>
              </a:rPr>
              <a:t>／</a:t>
            </a:r>
            <a:r>
              <a:rPr kumimoji="1" lang="ja-JP" altLang="en-US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コンビニで</a:t>
            </a:r>
            <a:r>
              <a:rPr kumimoji="1" lang="ja-JP" altLang="en-US" sz="1200" b="1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乾電池</a:t>
            </a:r>
            <a:r>
              <a:rPr kumimoji="1" lang="ja-JP" altLang="en-US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を買ってきてください</a:t>
            </a:r>
            <a:r>
              <a:rPr kumimoji="1" lang="ja-JP" altLang="en-US" baseline="0">
                <a:solidFill>
                  <a:schemeClr val="tx1"/>
                </a:solidFill>
              </a:rPr>
              <a:t>。</a:t>
            </a:r>
            <a:endParaRPr kumimoji="1" lang="en-US" altLang="ja-JP" baseline="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solidFill>
                  <a:schemeClr val="tx1"/>
                </a:solidFill>
              </a:rPr>
              <a:t>池</a:t>
            </a:r>
            <a:r>
              <a:rPr kumimoji="1" lang="en-US" altLang="ja-JP" baseline="0" dirty="0">
                <a:solidFill>
                  <a:schemeClr val="tx1"/>
                </a:solidFill>
              </a:rPr>
              <a:t>	</a:t>
            </a:r>
            <a:r>
              <a:rPr kumimoji="1" lang="ja-JP" altLang="en-US" baseline="0">
                <a:solidFill>
                  <a:schemeClr val="tx1"/>
                </a:solidFill>
              </a:rPr>
              <a:t>いけ</a:t>
            </a:r>
            <a:r>
              <a:rPr kumimoji="1" lang="en-US" altLang="ja-JP" baseline="0" dirty="0">
                <a:solidFill>
                  <a:schemeClr val="tx1"/>
                </a:solidFill>
              </a:rPr>
              <a:t>	pond		</a:t>
            </a:r>
            <a:r>
              <a:rPr kumimoji="1" lang="ja-JP" altLang="en-US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庭</a:t>
            </a:r>
            <a:r>
              <a:rPr kumimoji="1" lang="en-US" altLang="ja-JP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</a:t>
            </a:r>
            <a:r>
              <a:rPr kumimoji="1" lang="ja-JP" altLang="en-US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にわ</a:t>
            </a:r>
            <a:r>
              <a:rPr kumimoji="1" lang="en-US" altLang="ja-JP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</a:t>
            </a:r>
            <a:r>
              <a:rPr kumimoji="1" lang="ja-JP" altLang="en-US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に</a:t>
            </a:r>
            <a:r>
              <a:rPr kumimoji="1" lang="ja-JP" altLang="en-US" sz="1200" b="1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池</a:t>
            </a:r>
            <a:r>
              <a:rPr kumimoji="1" lang="ja-JP" altLang="en-US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があります</a:t>
            </a:r>
            <a:r>
              <a:rPr kumimoji="1" lang="ja-JP" altLang="en-US" baseline="0">
                <a:solidFill>
                  <a:schemeClr val="tx1"/>
                </a:solidFill>
              </a:rPr>
              <a:t>。</a:t>
            </a:r>
            <a:r>
              <a:rPr kumimoji="1" lang="ja-JP" altLang="en-US" baseline="0"/>
              <a:t>／</a:t>
            </a:r>
            <a:r>
              <a:rPr kumimoji="1" lang="ja-JP" altLang="en-US" sz="1200" b="1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池</a:t>
            </a:r>
            <a:r>
              <a:rPr kumimoji="1" lang="ja-JP" altLang="en-US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に大きなコイ</a:t>
            </a:r>
            <a:r>
              <a:rPr kumimoji="1" lang="en-US" altLang="ja-JP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(carp)</a:t>
            </a:r>
            <a:r>
              <a:rPr kumimoji="1" lang="ja-JP" altLang="en-US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がいます。</a:t>
            </a:r>
            <a:endParaRPr kumimoji="1" lang="en-US" altLang="ja-JP" baseline="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928943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2022/8/30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466306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2022/8/30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730079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2022/8/30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649238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2022/8/30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790362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2022/8/30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02362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2022/8/30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486974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2022/8/30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472211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2022/8/30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434549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2022/8/30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920457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2022/8/30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745294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2022/8/30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445678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2022/8/30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964182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6B75C36-D18E-BC40-A497-4CB512FF2125}"/>
              </a:ext>
            </a:extLst>
          </p:cNvPr>
          <p:cNvSpPr txBox="1"/>
          <p:nvPr/>
        </p:nvSpPr>
        <p:spPr>
          <a:xfrm>
            <a:off x="516254" y="3673074"/>
            <a:ext cx="11413490" cy="1698735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lvl="0" indent="-457200" defTabSz="4572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ja-JP" altLang="en-US" sz="2400"/>
              <a:t>時計の</a:t>
            </a:r>
            <a:r>
              <a:rPr lang="ja-JP" altLang="en-US" sz="2400" b="1"/>
              <a:t>電池</a:t>
            </a:r>
            <a:r>
              <a:rPr lang="ja-JP" altLang="en-US" sz="2400"/>
              <a:t>が切れました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lvl="0" indent="-457200" defTabSz="4572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ja-JP" altLang="en-US" sz="2400"/>
              <a:t>このリモコン、</a:t>
            </a:r>
            <a:r>
              <a:rPr lang="ja-JP" altLang="en-US" sz="2400" b="1"/>
              <a:t>乾電池</a:t>
            </a:r>
            <a:r>
              <a:rPr lang="ja-JP" altLang="en-US" sz="2400"/>
              <a:t>が入っていません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。</a:t>
            </a:r>
          </a:p>
          <a:p>
            <a:pPr marL="457200" lvl="0" indent="-457200" defTabSz="4572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ja-JP" altLang="en-US" sz="2400"/>
              <a:t>庭</a:t>
            </a:r>
            <a:r>
              <a:rPr lang="en-US" altLang="ja-JP" sz="2400" dirty="0"/>
              <a:t>(</a:t>
            </a:r>
            <a:r>
              <a:rPr lang="ja-JP" altLang="en-US" sz="2400"/>
              <a:t>にわ</a:t>
            </a:r>
            <a:r>
              <a:rPr lang="en-US" altLang="ja-JP" sz="2400" dirty="0"/>
              <a:t>)</a:t>
            </a:r>
            <a:r>
              <a:rPr lang="ja-JP" altLang="en-US" sz="2400"/>
              <a:t>に</a:t>
            </a:r>
            <a:r>
              <a:rPr lang="ja-JP" altLang="en-US" sz="2400" b="1"/>
              <a:t>池</a:t>
            </a:r>
            <a:r>
              <a:rPr lang="ja-JP" altLang="en-US" sz="2400"/>
              <a:t>があります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25194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ja-JP" sz="2400" dirty="0">
                <a:solidFill>
                  <a:prstClr val="black"/>
                </a:solidFill>
                <a:latin typeface="Segoe UI Symbol" panose="020B0502040204020203" pitchFamily="34" charset="0"/>
                <a:ea typeface="游ゴシック"/>
              </a:rPr>
              <a:t>pond</a:t>
            </a:r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84847883"/>
              </p:ext>
            </p:extLst>
          </p:nvPr>
        </p:nvGraphicFramePr>
        <p:xfrm>
          <a:off x="634999" y="1539007"/>
          <a:ext cx="11176001" cy="128016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チ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aseline="0"/>
                        <a:t>電池</a:t>
                      </a:r>
                      <a:r>
                        <a:rPr kumimoji="1" lang="en-US" altLang="ja-JP" sz="2400" baseline="0" dirty="0"/>
                        <a:t>		</a:t>
                      </a:r>
                      <a:r>
                        <a:rPr kumimoji="1" lang="ja-JP" altLang="en-US" sz="2400" baseline="0"/>
                        <a:t>でんち</a:t>
                      </a:r>
                      <a:r>
                        <a:rPr kumimoji="1" lang="en-US" altLang="ja-JP" sz="2400" baseline="0" dirty="0"/>
                        <a:t>	battery</a:t>
                      </a:r>
                    </a:p>
                    <a:p>
                      <a:r>
                        <a:rPr kumimoji="1" lang="ja-JP" altLang="en-US" sz="2400" baseline="0">
                          <a:solidFill>
                            <a:schemeClr val="tx1"/>
                          </a:solidFill>
                        </a:rPr>
                        <a:t>乾電池</a:t>
                      </a:r>
                      <a:r>
                        <a:rPr kumimoji="1" lang="en-US" altLang="ja-JP" sz="2400" baseline="0" dirty="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kumimoji="1" lang="ja-JP" altLang="en-US" sz="2400" baseline="0">
                          <a:solidFill>
                            <a:schemeClr val="tx1"/>
                          </a:solidFill>
                        </a:rPr>
                        <a:t>かんでんち</a:t>
                      </a:r>
                      <a:r>
                        <a:rPr kumimoji="1" lang="en-US" altLang="ja-JP" sz="2400" baseline="0" dirty="0">
                          <a:solidFill>
                            <a:schemeClr val="tx1"/>
                          </a:solidFill>
                        </a:rPr>
                        <a:t>	dry-cell battery</a:t>
                      </a:r>
                      <a:r>
                        <a:rPr kumimoji="1" lang="en-US" altLang="ja-JP" sz="2400" dirty="0"/>
                        <a:t>	</a:t>
                      </a:r>
                      <a:endParaRPr kumimoji="1" lang="ja-JP" altLang="en-US" sz="2400" b="0" i="0">
                        <a:latin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くん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いけ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baseline="0">
                          <a:solidFill>
                            <a:schemeClr val="tx1"/>
                          </a:solidFill>
                        </a:rPr>
                        <a:t>池</a:t>
                      </a:r>
                      <a:r>
                        <a:rPr kumimoji="1" lang="en-US" altLang="ja-JP" sz="2400" baseline="0" dirty="0">
                          <a:solidFill>
                            <a:schemeClr val="tx1"/>
                          </a:solidFill>
                        </a:rPr>
                        <a:t>		</a:t>
                      </a:r>
                      <a:r>
                        <a:rPr kumimoji="1" lang="ja-JP" altLang="en-US" sz="2400" baseline="0">
                          <a:solidFill>
                            <a:schemeClr val="tx1"/>
                          </a:solidFill>
                        </a:rPr>
                        <a:t>いけ</a:t>
                      </a:r>
                      <a:r>
                        <a:rPr kumimoji="1" lang="en-US" altLang="ja-JP" sz="2400" baseline="0" dirty="0">
                          <a:solidFill>
                            <a:schemeClr val="tx1"/>
                          </a:solidFill>
                        </a:rPr>
                        <a:t>		pond</a:t>
                      </a:r>
                      <a:endParaRPr kumimoji="1" lang="en-US" altLang="ja-JP" sz="2400" dirty="0">
                        <a:latin typeface="Segoe UI Symbol" panose="020B0502040204020203" pitchFamily="34" charset="0"/>
                        <a:ea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3651764"/>
                  </a:ext>
                </a:extLst>
              </a:tr>
            </a:tbl>
          </a:graphicData>
        </a:graphic>
      </p:graphicFrame>
      <p:pic>
        <p:nvPicPr>
          <p:cNvPr id="5" name="図 4">
            <a:extLst>
              <a:ext uri="{FF2B5EF4-FFF2-40B4-BE49-F238E27FC236}">
                <a16:creationId xmlns:a16="http://schemas.microsoft.com/office/drawing/2014/main" id="{725BB9B0-A000-A767-BE04-8CF3577FF5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999" y="321595"/>
            <a:ext cx="986400" cy="9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648082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</TotalTime>
  <Words>177</Words>
  <Application>Microsoft Macintosh PowerPoint</Application>
  <PresentationFormat>ワイド画面</PresentationFormat>
  <Paragraphs>22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8</cp:revision>
  <dcterms:created xsi:type="dcterms:W3CDTF">2022-08-29T09:12:13Z</dcterms:created>
  <dcterms:modified xsi:type="dcterms:W3CDTF">2022-08-29T23:39:09Z</dcterms:modified>
</cp:coreProperties>
</file>