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9524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415E7-EB49-0C49-A6DE-43F77168675A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2DF2A-C712-1C4B-A0EB-4751F5E69C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739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竹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竹の子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子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竹	たけ	</a:t>
            </a:r>
            <a:r>
              <a:rPr kumimoji="1" lang="en-US" altLang="ja-JP" dirty="0">
                <a:solidFill>
                  <a:schemeClr val="tx1"/>
                </a:solidFill>
              </a:rPr>
              <a:t>bamboo		</a:t>
            </a:r>
            <a:r>
              <a:rPr kumimoji="1" lang="ja-JP" altLang="en-US">
                <a:solidFill>
                  <a:schemeClr val="tx1"/>
                </a:solidFill>
              </a:rPr>
              <a:t>京都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きょうと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竹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>
                <a:latin typeface="Segoe UI Historic" panose="020B0502040204020203" pitchFamily="34" charset="0"/>
              </a:rPr>
              <a:t>林はゆうめいです。／これは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竹</a:t>
            </a:r>
            <a:r>
              <a:rPr kumimoji="1" lang="ja-JP" altLang="en-US" sz="1200">
                <a:latin typeface="Segoe UI Historic" panose="020B0502040204020203" pitchFamily="34" charset="0"/>
              </a:rPr>
              <a:t>のはしです。／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竹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でいろいろなものをつくります。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竹の子</a:t>
            </a:r>
            <a:r>
              <a:rPr kumimoji="1" lang="ja-JP" altLang="en-US">
                <a:solidFill>
                  <a:schemeClr val="tx1"/>
                </a:solidFill>
              </a:rPr>
              <a:t>	たけのこ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bamboo shoot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竹の子</a:t>
            </a:r>
            <a:r>
              <a:rPr kumimoji="1" lang="ja-JP" altLang="en-US" sz="1200">
                <a:latin typeface="Segoe UI Historic" panose="020B0502040204020203" pitchFamily="34" charset="0"/>
              </a:rPr>
              <a:t>の料理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りょうり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おいしい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竹の子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をたべたことがありますか。／これは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竹の子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ごはんです。</a:t>
            </a:r>
            <a:endParaRPr kumimoji="1" lang="en-US" altLang="ja-JP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15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963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97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31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27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480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1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4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19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17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36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06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5F843F2-E8B7-4315-8660-5889275B1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26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bamboo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たけ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竹　　	たけ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bamboo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竹の子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たけのこ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bamboo shoot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C2C382-998B-4D6D-B7EF-87C02C6BC24E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京都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きょうと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林はゆうめいです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竹の子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の料理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りょうり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2022-08-23T08:39:00Z</dcterms:created>
  <dcterms:modified xsi:type="dcterms:W3CDTF">2022-08-23T08:39:47Z</dcterms:modified>
</cp:coreProperties>
</file>