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9524"/>
  </p:normalViewPr>
  <p:slideViewPr>
    <p:cSldViewPr snapToGrid="0">
      <p:cViewPr varScale="1">
        <p:scale>
          <a:sx n="60" d="100"/>
          <a:sy n="60" d="100"/>
        </p:scale>
        <p:origin x="30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7AA97-ECD9-9D4C-B24A-5E0E30D19D89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6E6A1-77F0-3345-8F1E-85F032E98E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138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/>
              <a:t>伝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aseline="0"/>
              <a:t>伝言</a:t>
            </a:r>
            <a:r>
              <a:rPr kumimoji="1" lang="ja-JP" altLang="en-US" sz="1200" baseline="-25000"/>
              <a:t>する</a:t>
            </a:r>
            <a:r>
              <a:rPr kumimoji="1" lang="en-US" altLang="ja-JP" baseline="-25000" dirty="0"/>
              <a:t>	</a:t>
            </a:r>
            <a:r>
              <a:rPr kumimoji="1" lang="en-US" altLang="ja-JP" dirty="0"/>
              <a:t>N2N3	 〔</a:t>
            </a:r>
            <a:r>
              <a:rPr kumimoji="1" lang="ja-JP" altLang="en-US" baseline="0"/>
              <a:t>言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伝記</a:t>
            </a:r>
            <a:r>
              <a:rPr kumimoji="1" lang="en-US" altLang="ja-JP" dirty="0"/>
              <a:t>	N2N3	 〔</a:t>
            </a:r>
            <a:r>
              <a:rPr kumimoji="1" lang="ja-JP" altLang="en-US"/>
              <a:t>記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伝統</a:t>
            </a:r>
            <a:r>
              <a:rPr kumimoji="1" lang="en-US" altLang="ja-JP" dirty="0"/>
              <a:t>	N2N3	 〔</a:t>
            </a:r>
            <a:r>
              <a:rPr kumimoji="1" lang="ja-JP" altLang="en-US"/>
              <a:t>統</a:t>
            </a:r>
            <a:r>
              <a:rPr kumimoji="1" lang="en-US" altLang="ja-JP" dirty="0"/>
              <a:t>〕N1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伝説</a:t>
            </a:r>
            <a:r>
              <a:rPr kumimoji="1" lang="en-US" altLang="ja-JP" dirty="0"/>
              <a:t>	N1	 〔</a:t>
            </a:r>
            <a:r>
              <a:rPr kumimoji="1" lang="ja-JP" altLang="en-US"/>
              <a:t>説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伝える</a:t>
            </a:r>
            <a:r>
              <a:rPr kumimoji="1" lang="en-US" altLang="ja-JP" dirty="0"/>
              <a:t>	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手伝う</a:t>
            </a:r>
            <a:r>
              <a:rPr kumimoji="1" lang="en-US" altLang="ja-JP" dirty="0"/>
              <a:t>	N4	 〔</a:t>
            </a:r>
            <a:r>
              <a:rPr kumimoji="1" lang="ja-JP" altLang="en-US"/>
              <a:t>手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伝わる</a:t>
            </a:r>
            <a:r>
              <a:rPr kumimoji="1" lang="en-US" altLang="ja-JP" dirty="0"/>
              <a:t>	N2N3</a:t>
            </a:r>
            <a:endParaRPr kumimoji="1"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伝言</a:t>
            </a:r>
            <a:r>
              <a:rPr kumimoji="1" lang="ja-JP" altLang="en-US" sz="1200" baseline="-25000"/>
              <a:t>する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でんごん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message</a:t>
            </a:r>
            <a:r>
              <a:rPr kumimoji="1" lang="en-US" altLang="ja-JP" dirty="0"/>
              <a:t>		</a:t>
            </a:r>
            <a:r>
              <a:rPr kumimoji="1" lang="ja-JP" altLang="en-US"/>
              <a:t>リンさんからの</a:t>
            </a:r>
            <a:r>
              <a:rPr kumimoji="1" lang="ja-JP" altLang="en-US" b="1"/>
              <a:t>伝言</a:t>
            </a:r>
            <a:r>
              <a:rPr kumimoji="1" lang="ja-JP" altLang="en-US"/>
              <a:t>です。</a:t>
            </a:r>
            <a:r>
              <a:rPr kumimoji="1" lang="ja-JP" altLang="en-US">
                <a:latin typeface="+mn-lt"/>
              </a:rPr>
              <a:t>／部長</a:t>
            </a:r>
            <a:r>
              <a:rPr kumimoji="1" lang="ja-JP" altLang="en-US"/>
              <a:t>に</a:t>
            </a:r>
            <a:r>
              <a:rPr kumimoji="1" lang="ja-JP" altLang="en-US" b="1"/>
              <a:t>伝言</a:t>
            </a:r>
            <a:r>
              <a:rPr kumimoji="1" lang="ja-JP" altLang="en-US"/>
              <a:t>をお願いできますか</a:t>
            </a:r>
            <a:r>
              <a:rPr kumimoji="1" lang="ja-JP" altLang="en-US">
                <a:latin typeface="+mn-lt"/>
              </a:rPr>
              <a:t>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/>
              <a:t>伝記</a:t>
            </a:r>
            <a:r>
              <a:rPr kumimoji="1" lang="en-US" altLang="ja-JP" sz="1200" dirty="0"/>
              <a:t>	</a:t>
            </a:r>
            <a:r>
              <a:rPr kumimoji="1" lang="ja-JP" altLang="en-US" sz="1200"/>
              <a:t>でんき</a:t>
            </a:r>
            <a:r>
              <a:rPr kumimoji="1" lang="en-US" altLang="ja-JP" sz="1200" dirty="0"/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biography</a:t>
            </a:r>
            <a:r>
              <a:rPr kumimoji="1" lang="en-US" altLang="ja-JP" dirty="0"/>
              <a:t>		</a:t>
            </a:r>
            <a:r>
              <a:rPr kumimoji="1" lang="ja-JP" altLang="en-US"/>
              <a:t>子どものころ、エジソンの</a:t>
            </a:r>
            <a:r>
              <a:rPr kumimoji="1" lang="ja-JP" altLang="en-US" b="1"/>
              <a:t>伝記</a:t>
            </a:r>
            <a:r>
              <a:rPr kumimoji="1" lang="ja-JP" altLang="en-US"/>
              <a:t>を読んだ。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伝統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でんとう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tradition</a:t>
            </a:r>
            <a:r>
              <a:rPr kumimoji="1" lang="en-US" altLang="ja-JP" dirty="0"/>
              <a:t>		</a:t>
            </a:r>
            <a:r>
              <a:rPr kumimoji="1" lang="ja-JP" altLang="en-US"/>
              <a:t>日本の</a:t>
            </a:r>
            <a:r>
              <a:rPr kumimoji="1" lang="ja-JP" altLang="en-US" b="1"/>
              <a:t>伝統</a:t>
            </a:r>
            <a:r>
              <a:rPr kumimoji="1" lang="ja-JP" altLang="en-US"/>
              <a:t>文化に関心があります</a:t>
            </a:r>
            <a:r>
              <a:rPr kumimoji="1" lang="ja-JP" altLang="en-US">
                <a:latin typeface="+mn-lt"/>
              </a:rPr>
              <a:t>。／</a:t>
            </a:r>
            <a:r>
              <a:rPr kumimoji="1" lang="ja-JP" altLang="en-US" b="1">
                <a:latin typeface="+mn-lt"/>
              </a:rPr>
              <a:t>伝統</a:t>
            </a:r>
            <a:r>
              <a:rPr kumimoji="1" lang="ja-JP" altLang="en-US">
                <a:latin typeface="+mn-lt"/>
              </a:rPr>
              <a:t>をまもりたい。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latin typeface="+mn-lt"/>
              </a:rPr>
              <a:t>伝説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ja-JP" altLang="en-US" sz="1200">
                <a:latin typeface="+mn-lt"/>
              </a:rPr>
              <a:t>でんせつ</a:t>
            </a:r>
            <a:r>
              <a:rPr kumimoji="1" lang="en-US" altLang="ja-JP" sz="1200" dirty="0">
                <a:latin typeface="+mn-lt"/>
              </a:rPr>
              <a:t>	</a:t>
            </a:r>
            <a:r>
              <a:rPr kumimoji="1" lang="en-US" altLang="ja-JP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legend</a:t>
            </a:r>
            <a:r>
              <a:rPr kumimoji="1" lang="en-US" altLang="ja-JP" dirty="0"/>
              <a:t>		</a:t>
            </a:r>
            <a:r>
              <a:rPr kumimoji="1" lang="ja-JP" altLang="en-US"/>
              <a:t>この寺には古い</a:t>
            </a:r>
            <a:r>
              <a:rPr kumimoji="1" lang="ja-JP" altLang="en-US" b="1"/>
              <a:t>伝説</a:t>
            </a:r>
            <a:r>
              <a:rPr kumimoji="1" lang="ja-JP" altLang="en-US"/>
              <a:t>があります</a:t>
            </a:r>
            <a:r>
              <a:rPr kumimoji="1" lang="ja-JP" altLang="en-US">
                <a:latin typeface="+mn-lt"/>
              </a:rPr>
              <a:t>。／</a:t>
            </a:r>
            <a:r>
              <a:rPr kumimoji="1" lang="en-US" altLang="ja-JP" dirty="0">
                <a:latin typeface="+mn-lt"/>
              </a:rPr>
              <a:t>1999</a:t>
            </a:r>
            <a:r>
              <a:rPr kumimoji="1" lang="ja-JP" altLang="en-US">
                <a:latin typeface="+mn-lt"/>
              </a:rPr>
              <a:t>年のコンサートは</a:t>
            </a:r>
            <a:r>
              <a:rPr kumimoji="1" lang="ja-JP" altLang="en-US" b="1">
                <a:latin typeface="+mn-lt"/>
              </a:rPr>
              <a:t>伝説</a:t>
            </a:r>
            <a:r>
              <a:rPr kumimoji="1" lang="ja-JP" altLang="en-US">
                <a:latin typeface="+mn-lt"/>
              </a:rPr>
              <a:t>になっています。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伝える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つたえる</a:t>
            </a:r>
            <a:r>
              <a:rPr kumimoji="1" lang="en-US" altLang="ja-JP" dirty="0">
                <a:latin typeface="+mn-lt"/>
              </a:rPr>
              <a:t>	to tell, to inform	</a:t>
            </a:r>
            <a:r>
              <a:rPr kumimoji="1" lang="ja-JP" altLang="en-US">
                <a:latin typeface="+mn-lt"/>
              </a:rPr>
              <a:t>トムさんにおめでとうと</a:t>
            </a:r>
            <a:r>
              <a:rPr kumimoji="1" lang="ja-JP" altLang="en-US" b="1">
                <a:latin typeface="+mn-lt"/>
              </a:rPr>
              <a:t>伝えて</a:t>
            </a:r>
            <a:r>
              <a:rPr kumimoji="1" lang="ja-JP" altLang="en-US">
                <a:latin typeface="+mn-lt"/>
              </a:rPr>
              <a:t>ください。／歌で気持ちを</a:t>
            </a:r>
            <a:r>
              <a:rPr kumimoji="1" lang="ja-JP" altLang="en-US" b="1">
                <a:latin typeface="+mn-lt"/>
              </a:rPr>
              <a:t>伝え</a:t>
            </a:r>
            <a:r>
              <a:rPr kumimoji="1" lang="ja-JP" altLang="en-US">
                <a:latin typeface="+mn-lt"/>
              </a:rPr>
              <a:t>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>
                <a:latin typeface="+mn-lt"/>
              </a:rPr>
              <a:t>*</a:t>
            </a:r>
            <a:r>
              <a:rPr kumimoji="1" lang="ja-JP" altLang="en-US">
                <a:latin typeface="+mn-lt"/>
              </a:rPr>
              <a:t>手伝う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てつだう</a:t>
            </a:r>
            <a:r>
              <a:rPr kumimoji="1" lang="en-US" altLang="ja-JP" dirty="0">
                <a:latin typeface="+mn-lt"/>
              </a:rPr>
              <a:t>	to help		</a:t>
            </a:r>
            <a:r>
              <a:rPr kumimoji="1" lang="ja-JP" altLang="en-US">
                <a:latin typeface="+mn-lt"/>
              </a:rPr>
              <a:t>すみません、ちょっと</a:t>
            </a:r>
            <a:r>
              <a:rPr kumimoji="1" lang="ja-JP" altLang="en-US" b="1">
                <a:latin typeface="+mn-lt"/>
              </a:rPr>
              <a:t>手伝って</a:t>
            </a:r>
            <a:r>
              <a:rPr kumimoji="1" lang="ja-JP" altLang="en-US">
                <a:latin typeface="+mn-lt"/>
              </a:rPr>
              <a:t>ください。／</a:t>
            </a:r>
            <a:r>
              <a:rPr kumimoji="1" lang="ja-JP" altLang="en-US" b="1">
                <a:latin typeface="+mn-lt"/>
              </a:rPr>
              <a:t>手伝いましょう</a:t>
            </a:r>
            <a:r>
              <a:rPr kumimoji="1" lang="ja-JP" altLang="en-US">
                <a:latin typeface="+mn-lt"/>
              </a:rPr>
              <a:t>か。</a:t>
            </a:r>
            <a:endParaRPr kumimoji="1" lang="en-US" altLang="ja-JP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>
                <a:latin typeface="+mn-lt"/>
              </a:rPr>
              <a:t>伝わる</a:t>
            </a:r>
            <a:r>
              <a:rPr kumimoji="1" lang="en-US" altLang="ja-JP" dirty="0">
                <a:latin typeface="+mn-lt"/>
              </a:rPr>
              <a:t>	</a:t>
            </a:r>
            <a:r>
              <a:rPr kumimoji="1" lang="ja-JP" altLang="en-US">
                <a:latin typeface="+mn-lt"/>
              </a:rPr>
              <a:t>つたわる</a:t>
            </a:r>
            <a:r>
              <a:rPr kumimoji="1" lang="en-US" altLang="ja-JP" dirty="0">
                <a:latin typeface="+mn-lt"/>
              </a:rPr>
              <a:t>	to spread		</a:t>
            </a:r>
            <a:r>
              <a:rPr kumimoji="1" lang="ja-JP" altLang="en-US">
                <a:latin typeface="+mn-lt"/>
              </a:rPr>
              <a:t>その話、まだ彼に</a:t>
            </a:r>
            <a:r>
              <a:rPr kumimoji="1" lang="ja-JP" altLang="en-US" b="1">
                <a:latin typeface="+mn-lt"/>
              </a:rPr>
              <a:t>伝わって</a:t>
            </a:r>
            <a:r>
              <a:rPr kumimoji="1" lang="ja-JP" altLang="en-US">
                <a:latin typeface="+mn-lt"/>
              </a:rPr>
              <a:t>いないようです。／わたしの英語、</a:t>
            </a:r>
            <a:r>
              <a:rPr kumimoji="1" lang="ja-JP" altLang="en-US" b="1">
                <a:latin typeface="+mn-lt"/>
              </a:rPr>
              <a:t>伝わりました</a:t>
            </a:r>
            <a:r>
              <a:rPr kumimoji="1" lang="ja-JP" altLang="en-US">
                <a:latin typeface="+mn-lt"/>
              </a:rPr>
              <a:t>か。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764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432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356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93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891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344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717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55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22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488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45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352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333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4" y="3673074"/>
            <a:ext cx="11413490" cy="2806730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リンさんからの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伝言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子どものころ、エジソンの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伝記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を読んだ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日本の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伝統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文化に関心があります。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トムさんにおめでとうと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伝えて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すみません、ちょっと</a:t>
            </a: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手伝って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25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游ゴシック"/>
                <a:cs typeface="+mn-cs"/>
              </a:rPr>
              <a:t>transmit</a:t>
            </a: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20116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デン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/>
                        <a:t>伝言</a:t>
                      </a:r>
                      <a:r>
                        <a:rPr kumimoji="1" lang="ja-JP" altLang="en-US" sz="2400" baseline="-25000"/>
                        <a:t>する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ja-JP" altLang="en-US" sz="2400"/>
                        <a:t>でんごん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message</a:t>
                      </a:r>
                    </a:p>
                    <a:p>
                      <a:r>
                        <a:rPr kumimoji="1" lang="ja-JP" altLang="en-US" sz="2400"/>
                        <a:t>伝記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でんき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biography</a:t>
                      </a:r>
                      <a:r>
                        <a:rPr kumimoji="1" lang="en-US" altLang="ja-JP" sz="2400" dirty="0"/>
                        <a:t>	</a:t>
                      </a:r>
                      <a:endParaRPr kumimoji="1" lang="en-US" altLang="ja-JP" sz="240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/>
                        <a:t>伝統</a:t>
                      </a:r>
                      <a:r>
                        <a:rPr kumimoji="1" lang="en-US" altLang="ja-JP" sz="2400" dirty="0"/>
                        <a:t>		</a:t>
                      </a:r>
                      <a:r>
                        <a:rPr kumimoji="1" lang="ja-JP" altLang="en-US" sz="2400"/>
                        <a:t>でんとう</a:t>
                      </a:r>
                      <a:r>
                        <a:rPr kumimoji="1" lang="en-US" altLang="ja-JP" sz="2400" dirty="0"/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tradition</a:t>
                      </a:r>
                      <a:r>
                        <a:rPr kumimoji="1" lang="en-US" altLang="ja-JP" sz="2400" dirty="0"/>
                        <a:t>		</a:t>
                      </a:r>
                      <a:endParaRPr kumimoji="1" lang="ja-JP" altLang="en-US" sz="2400" b="0" i="0">
                        <a:latin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える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  <a:p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つた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>
                          <a:latin typeface="Segoe UI Historic" panose="020B0502040204020203" pitchFamily="34" charset="0"/>
                        </a:rPr>
                        <a:t>わる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>
                          <a:latin typeface="+mn-lt"/>
                        </a:rPr>
                        <a:t>伝える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つたえる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tell, to inform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/>
                        <a:t>*</a:t>
                      </a:r>
                      <a:r>
                        <a:rPr kumimoji="1" lang="ja-JP" altLang="en-US" sz="2400"/>
                        <a:t>手伝う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ja-JP" altLang="en-US" sz="2400">
                          <a:latin typeface="+mn-lt"/>
                        </a:rPr>
                        <a:t>てつだう</a:t>
                      </a:r>
                      <a:r>
                        <a:rPr kumimoji="1" lang="en-US" altLang="ja-JP" sz="2400" dirty="0">
                          <a:latin typeface="+mn-lt"/>
                        </a:rPr>
                        <a:t>	</a:t>
                      </a:r>
                      <a:r>
                        <a:rPr kumimoji="1" lang="en-US" altLang="ja-JP" sz="2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to help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017E7A10-5B0D-4C4F-A486-0C5E29D25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4" y="308534"/>
            <a:ext cx="986400" cy="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713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Macintosh PowerPoint</Application>
  <PresentationFormat>ワイド画面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2022-09-15T07:48:57Z</dcterms:created>
  <dcterms:modified xsi:type="dcterms:W3CDTF">2022-09-15T07:49:38Z</dcterms:modified>
</cp:coreProperties>
</file>