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2925"/>
  </p:normalViewPr>
  <p:slideViewPr>
    <p:cSldViewPr snapToGrid="0">
      <p:cViewPr varScale="1">
        <p:scale>
          <a:sx n="64" d="100"/>
          <a:sy n="64" d="100"/>
        </p:scale>
        <p:origin x="29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384FA-3C51-D744-8935-3D483A09214F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140BF-0061-204D-B7BC-215AB3E7AD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986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同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同時</a:t>
            </a:r>
            <a:r>
              <a:rPr kumimoji="1" lang="en-US" altLang="ja-JP" baseline="0" dirty="0"/>
              <a:t>	N2N3	  〔</a:t>
            </a:r>
            <a:r>
              <a:rPr kumimoji="1" lang="ja-JP" altLang="en-US" baseline="0">
                <a:latin typeface="+mn-lt"/>
              </a:rPr>
              <a:t>時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同一</a:t>
            </a:r>
            <a:r>
              <a:rPr kumimoji="1" lang="en-US" altLang="ja-JP" baseline="0" dirty="0"/>
              <a:t>	N2N3	  〔</a:t>
            </a:r>
            <a:r>
              <a:rPr kumimoji="1" lang="ja-JP" altLang="en-US" baseline="0"/>
              <a:t>一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同様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</a:t>
            </a:r>
            <a:r>
              <a:rPr kumimoji="1" lang="ja-JP" altLang="en-US" baseline="0"/>
              <a:t>　</a:t>
            </a:r>
            <a:r>
              <a:rPr kumimoji="1" lang="en-US" altLang="ja-JP" baseline="0" dirty="0"/>
              <a:t>〔</a:t>
            </a:r>
            <a:r>
              <a:rPr kumimoji="1" lang="ja-JP" altLang="en-US" baseline="0">
                <a:latin typeface="+mn-lt"/>
              </a:rPr>
              <a:t>様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同僚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</a:t>
            </a:r>
            <a:r>
              <a:rPr kumimoji="1" lang="ja-JP" altLang="en-US" baseline="0"/>
              <a:t>　</a:t>
            </a:r>
            <a:r>
              <a:rPr kumimoji="1" lang="en-US" altLang="ja-JP" baseline="0" dirty="0"/>
              <a:t>〔</a:t>
            </a:r>
            <a:r>
              <a:rPr kumimoji="1" lang="ja-JP" altLang="en-US" baseline="0">
                <a:latin typeface="+mn-lt"/>
              </a:rPr>
              <a:t>僚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同情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N1	</a:t>
            </a:r>
            <a:r>
              <a:rPr kumimoji="1" lang="ja-JP" altLang="en-US" baseline="0"/>
              <a:t>　</a:t>
            </a:r>
            <a:r>
              <a:rPr kumimoji="1" lang="en-US" altLang="ja-JP" baseline="0" dirty="0"/>
              <a:t>〔</a:t>
            </a:r>
            <a:r>
              <a:rPr kumimoji="1" lang="ja-JP" altLang="en-US" baseline="0">
                <a:latin typeface="+mn-lt"/>
              </a:rPr>
              <a:t>情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同意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N1	</a:t>
            </a:r>
            <a:r>
              <a:rPr kumimoji="1" lang="ja-JP" altLang="en-US" baseline="0"/>
              <a:t>　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意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同じ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同時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どうじ</a:t>
            </a:r>
            <a:r>
              <a:rPr kumimoji="1" lang="en-US" altLang="ja-JP" baseline="0" dirty="0">
                <a:latin typeface="+mn-lt"/>
              </a:rPr>
              <a:t>	the same time	</a:t>
            </a:r>
            <a:r>
              <a:rPr kumimoji="1" lang="ja-JP" altLang="en-US" baseline="0">
                <a:latin typeface="+mn-lt"/>
              </a:rPr>
              <a:t>２人は</a:t>
            </a:r>
            <a:r>
              <a:rPr kumimoji="1" lang="ja-JP" altLang="en-US" b="1" baseline="0">
                <a:latin typeface="+mn-lt"/>
              </a:rPr>
              <a:t>同時</a:t>
            </a:r>
            <a:r>
              <a:rPr kumimoji="1" lang="ja-JP" altLang="en-US" b="0" baseline="0">
                <a:latin typeface="+mn-lt"/>
              </a:rPr>
              <a:t>に</a:t>
            </a:r>
            <a:r>
              <a:rPr kumimoji="1" lang="ja-JP" altLang="en-US" baseline="0">
                <a:latin typeface="+mn-lt"/>
              </a:rPr>
              <a:t>ゴールしました。／じゃんけんは</a:t>
            </a:r>
            <a:r>
              <a:rPr kumimoji="1" lang="ja-JP" altLang="en-US" b="1" baseline="0">
                <a:latin typeface="+mn-lt"/>
              </a:rPr>
              <a:t>同時</a:t>
            </a:r>
            <a:r>
              <a:rPr kumimoji="1" lang="ja-JP" altLang="en-US" baseline="0">
                <a:latin typeface="+mn-lt"/>
              </a:rPr>
              <a:t>に手を出します。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同一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どういつ</a:t>
            </a:r>
            <a:r>
              <a:rPr kumimoji="1" lang="en-US" altLang="ja-JP" baseline="0" dirty="0">
                <a:latin typeface="+mn-lt"/>
              </a:rPr>
              <a:t>	the same, identical	</a:t>
            </a:r>
            <a:r>
              <a:rPr kumimoji="1" lang="ja-JP" altLang="en-US" baseline="0">
                <a:latin typeface="+mn-lt"/>
              </a:rPr>
              <a:t>この２人は</a:t>
            </a:r>
            <a:r>
              <a:rPr kumimoji="1" lang="ja-JP" altLang="en-US" b="1" baseline="0">
                <a:latin typeface="+mn-lt"/>
              </a:rPr>
              <a:t>同一</a:t>
            </a:r>
            <a:r>
              <a:rPr kumimoji="1" lang="ja-JP" altLang="en-US" baseline="0">
                <a:latin typeface="+mn-lt"/>
              </a:rPr>
              <a:t>人物だとわかった。／前回と</a:t>
            </a:r>
            <a:r>
              <a:rPr kumimoji="1" lang="ja-JP" altLang="en-US" b="1" baseline="0">
                <a:latin typeface="+mn-lt"/>
              </a:rPr>
              <a:t>同一</a:t>
            </a:r>
            <a:r>
              <a:rPr kumimoji="1" lang="ja-JP" altLang="en-US" baseline="0">
                <a:latin typeface="+mn-lt"/>
              </a:rPr>
              <a:t>のルールで行います。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同様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どうよう</a:t>
            </a:r>
            <a:r>
              <a:rPr kumimoji="1" lang="en-US" altLang="ja-JP" baseline="0" dirty="0">
                <a:latin typeface="+mn-lt"/>
              </a:rPr>
              <a:t>	similar, the same	</a:t>
            </a:r>
            <a:r>
              <a:rPr kumimoji="1" lang="ja-JP" altLang="en-US" baseline="0">
                <a:latin typeface="+mn-lt"/>
              </a:rPr>
              <a:t>新品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しんぴん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="1" baseline="0">
                <a:latin typeface="+mn-lt"/>
              </a:rPr>
              <a:t>同様</a:t>
            </a:r>
            <a:r>
              <a:rPr kumimoji="1" lang="ja-JP" altLang="en-US" baseline="0">
                <a:latin typeface="+mn-lt"/>
              </a:rPr>
              <a:t>です。／昨年度と</a:t>
            </a:r>
            <a:r>
              <a:rPr kumimoji="1" lang="ja-JP" altLang="en-US" b="1" baseline="0">
                <a:latin typeface="+mn-lt"/>
              </a:rPr>
              <a:t>同様</a:t>
            </a:r>
            <a:r>
              <a:rPr kumimoji="1" lang="ja-JP" altLang="en-US" baseline="0">
                <a:latin typeface="+mn-lt"/>
              </a:rPr>
              <a:t>、今年度も毎週水曜日に会議を行います。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同僚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どうりょう</a:t>
            </a:r>
            <a:r>
              <a:rPr kumimoji="1" lang="en-US" altLang="ja-JP" baseline="0" dirty="0">
                <a:latin typeface="+mn-lt"/>
              </a:rPr>
              <a:t>	colleague		</a:t>
            </a:r>
            <a:r>
              <a:rPr kumimoji="1" lang="ja-JP" altLang="en-US" baseline="0">
                <a:latin typeface="+mn-lt"/>
              </a:rPr>
              <a:t>彼は会社の</a:t>
            </a:r>
            <a:r>
              <a:rPr kumimoji="1" lang="ja-JP" altLang="en-US" b="1" baseline="0">
                <a:latin typeface="+mn-lt"/>
              </a:rPr>
              <a:t>同僚</a:t>
            </a:r>
            <a:r>
              <a:rPr kumimoji="1" lang="ja-JP" altLang="en-US" baseline="0">
                <a:latin typeface="+mn-lt"/>
              </a:rPr>
              <a:t>です。／今晩は</a:t>
            </a:r>
            <a:r>
              <a:rPr kumimoji="1" lang="ja-JP" altLang="en-US" b="1" baseline="0">
                <a:latin typeface="+mn-lt"/>
              </a:rPr>
              <a:t>同僚</a:t>
            </a:r>
            <a:r>
              <a:rPr kumimoji="1" lang="ja-JP" altLang="en-US" baseline="0">
                <a:latin typeface="+mn-lt"/>
              </a:rPr>
              <a:t>と飲みに行きます。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同情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どうじょう</a:t>
            </a:r>
            <a:r>
              <a:rPr kumimoji="1" lang="en-US" altLang="ja-JP" baseline="0" dirty="0">
                <a:latin typeface="+mn-lt"/>
              </a:rPr>
              <a:t>	sympathy, pity	</a:t>
            </a:r>
            <a:r>
              <a:rPr kumimoji="1" lang="ja-JP" altLang="en-US" baseline="0">
                <a:latin typeface="+mn-lt"/>
              </a:rPr>
              <a:t>みんな、彼女に</a:t>
            </a:r>
            <a:r>
              <a:rPr kumimoji="1" lang="ja-JP" altLang="en-US" b="1" baseline="0">
                <a:latin typeface="+mn-lt"/>
              </a:rPr>
              <a:t>同情</a:t>
            </a:r>
            <a:r>
              <a:rPr kumimoji="1" lang="ja-JP" altLang="en-US" baseline="0">
                <a:latin typeface="+mn-lt"/>
              </a:rPr>
              <a:t>している。／</a:t>
            </a:r>
            <a:r>
              <a:rPr kumimoji="1" lang="ja-JP" altLang="en-US" b="1" baseline="0">
                <a:latin typeface="+mn-lt"/>
              </a:rPr>
              <a:t>同情</a:t>
            </a:r>
            <a:r>
              <a:rPr kumimoji="1" lang="ja-JP" altLang="en-US" baseline="0">
                <a:latin typeface="+mn-lt"/>
              </a:rPr>
              <a:t>されるのはいやだ。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同意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どうい</a:t>
            </a:r>
            <a:r>
              <a:rPr kumimoji="1" lang="en-US" altLang="ja-JP" baseline="0" dirty="0">
                <a:latin typeface="+mn-lt"/>
              </a:rPr>
              <a:t>	agreement		</a:t>
            </a:r>
            <a:r>
              <a:rPr kumimoji="1" lang="ja-JP" altLang="en-US" baseline="0">
                <a:latin typeface="+mn-lt"/>
              </a:rPr>
              <a:t>家族も</a:t>
            </a:r>
            <a:r>
              <a:rPr kumimoji="1" lang="ja-JP" altLang="en-US" b="1" baseline="0">
                <a:latin typeface="+mn-lt"/>
              </a:rPr>
              <a:t>同意</a:t>
            </a:r>
            <a:r>
              <a:rPr kumimoji="1" lang="ja-JP" altLang="en-US" baseline="0">
                <a:latin typeface="+mn-lt"/>
              </a:rPr>
              <a:t>しています。／私は</a:t>
            </a:r>
            <a:r>
              <a:rPr kumimoji="1" lang="ja-JP" altLang="en-US" b="1" baseline="0">
                <a:latin typeface="+mn-lt"/>
              </a:rPr>
              <a:t>同意</a:t>
            </a:r>
            <a:r>
              <a:rPr kumimoji="1" lang="ja-JP" altLang="en-US" baseline="0">
                <a:latin typeface="+mn-lt"/>
              </a:rPr>
              <a:t>できません。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同じ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おなじ</a:t>
            </a:r>
            <a:r>
              <a:rPr kumimoji="1" lang="en-US" altLang="ja-JP" baseline="0" dirty="0">
                <a:solidFill>
                  <a:schemeClr val="tx1"/>
                </a:solidFill>
              </a:rPr>
              <a:t>	same		</a:t>
            </a:r>
            <a:r>
              <a:rPr kumimoji="1" lang="ja-JP" altLang="en-US" baseline="0">
                <a:solidFill>
                  <a:schemeClr val="tx1"/>
                </a:solidFill>
              </a:rPr>
              <a:t>彼は山本さんと</a:t>
            </a:r>
            <a:r>
              <a:rPr kumimoji="1" lang="ja-JP" altLang="en-US" b="1" baseline="0">
                <a:solidFill>
                  <a:schemeClr val="tx1"/>
                </a:solidFill>
              </a:rPr>
              <a:t>同じ</a:t>
            </a:r>
            <a:r>
              <a:rPr kumimoji="1" lang="ja-JP" altLang="en-US" baseline="0">
                <a:solidFill>
                  <a:schemeClr val="tx1"/>
                </a:solidFill>
              </a:rPr>
              <a:t>クラスです。／</a:t>
            </a:r>
            <a:r>
              <a:rPr kumimoji="1" lang="ja-JP" altLang="en-US" b="1" baseline="0">
                <a:solidFill>
                  <a:schemeClr val="tx1"/>
                </a:solidFill>
              </a:rPr>
              <a:t>同じ</a:t>
            </a:r>
            <a:r>
              <a:rPr kumimoji="1" lang="ja-JP" altLang="en-US" baseline="0">
                <a:solidFill>
                  <a:schemeClr val="tx1"/>
                </a:solidFill>
              </a:rPr>
              <a:t>デザインで、ほかの色、ありますか。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78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7841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9536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757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7461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4807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94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474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959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8901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1862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4182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95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２人は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同時</a:t>
            </a:r>
            <a:r>
              <a:rPr kumimoji="1" lang="ja-JP" altLang="en-US" sz="2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ゴールしました。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この２人は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同一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人物だとわかった。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昨年度と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同様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、今年度も毎週水曜日に会議を行います。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同じ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デザインで、ほかの色、ありますか。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same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ドウ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同時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どうじ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the same time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同一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どういつ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the same, identical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同様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どうよう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similar, the same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おな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じ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同じ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おなじ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same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D594A805-0584-804C-94E7-28D424D46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7285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330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2022-09-15T03:33:06Z</dcterms:created>
  <dcterms:modified xsi:type="dcterms:W3CDTF">2022-09-15T03:34:10Z</dcterms:modified>
</cp:coreProperties>
</file>