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1224"/>
  </p:normalViewPr>
  <p:slideViewPr>
    <p:cSldViewPr snapToGrid="0">
      <p:cViewPr varScale="1">
        <p:scale>
          <a:sx n="48" d="100"/>
          <a:sy n="48" d="100"/>
        </p:scale>
        <p:origin x="3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BB4A6-BF57-FD4E-9E3D-C6BB59B9912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E9202-23D4-B94F-B13B-32B176B00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88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合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都合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都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合格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格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合計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計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合宿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宿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間に合う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間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話し合う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話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付き合う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似合う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似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合わせる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打ち合わせ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打</a:t>
            </a:r>
            <a:r>
              <a:rPr kumimoji="1" lang="en-US" altLang="ja-JP" baseline="0" dirty="0"/>
              <a:t>〕N2N3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試合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latin typeface="+mn-lt"/>
              </a:rPr>
              <a:t>試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場合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solidFill>
                  <a:schemeClr val="tx1"/>
                </a:solidFill>
              </a:rPr>
              <a:t>場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具合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solidFill>
                  <a:schemeClr val="tx1"/>
                </a:solidFill>
              </a:rPr>
              <a:t>具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割合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>
                <a:solidFill>
                  <a:schemeClr val="tx1"/>
                </a:solidFill>
              </a:rPr>
              <a:t>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合図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図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都合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つごう</a:t>
            </a:r>
            <a:r>
              <a:rPr kumimoji="1" lang="en-US" altLang="ja-JP" baseline="0" dirty="0">
                <a:latin typeface="+mn-lt"/>
              </a:rPr>
              <a:t>	availability		</a:t>
            </a:r>
            <a:r>
              <a:rPr kumimoji="1" lang="ja-JP" altLang="en-US" baseline="0">
                <a:latin typeface="+mn-lt"/>
              </a:rPr>
              <a:t>ご</a:t>
            </a:r>
            <a:r>
              <a:rPr kumimoji="1" lang="ja-JP" altLang="en-US" b="1" baseline="0">
                <a:latin typeface="+mn-lt"/>
              </a:rPr>
              <a:t>都合</a:t>
            </a:r>
            <a:r>
              <a:rPr kumimoji="1" lang="ja-JP" altLang="en-US" baseline="0">
                <a:latin typeface="+mn-lt"/>
              </a:rPr>
              <a:t>はいかがですか。／今週は</a:t>
            </a:r>
            <a:r>
              <a:rPr kumimoji="1" lang="ja-JP" altLang="en-US" b="1" baseline="0">
                <a:latin typeface="+mn-lt"/>
              </a:rPr>
              <a:t>都合</a:t>
            </a:r>
            <a:r>
              <a:rPr kumimoji="1" lang="ja-JP" altLang="en-US" baseline="0">
                <a:latin typeface="+mn-lt"/>
              </a:rPr>
              <a:t>が悪くて・・・来週はだいじょうぶです。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合格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ごうかく</a:t>
            </a:r>
            <a:r>
              <a:rPr kumimoji="1" lang="en-US" altLang="ja-JP" baseline="0" dirty="0">
                <a:latin typeface="+mn-lt"/>
              </a:rPr>
              <a:t>	pass		</a:t>
            </a:r>
            <a:r>
              <a:rPr kumimoji="1" lang="ja-JP" altLang="en-US" baseline="0">
                <a:latin typeface="+mn-lt"/>
              </a:rPr>
              <a:t>大学に</a:t>
            </a:r>
            <a:r>
              <a:rPr kumimoji="1" lang="ja-JP" altLang="en-US" b="1" baseline="0">
                <a:latin typeface="+mn-lt"/>
              </a:rPr>
              <a:t>合格</a:t>
            </a:r>
            <a:r>
              <a:rPr kumimoji="1" lang="ja-JP" altLang="en-US" baseline="0">
                <a:latin typeface="+mn-lt"/>
              </a:rPr>
              <a:t>しました。／</a:t>
            </a:r>
            <a:r>
              <a:rPr kumimoji="1" lang="ja-JP" altLang="en-US" b="1" baseline="0">
                <a:latin typeface="+mn-lt"/>
              </a:rPr>
              <a:t>合格</a:t>
            </a:r>
            <a:r>
              <a:rPr kumimoji="1" lang="ja-JP" altLang="en-US" b="0" baseline="0">
                <a:latin typeface="+mn-lt"/>
              </a:rPr>
              <a:t>、</a:t>
            </a:r>
            <a:r>
              <a:rPr kumimoji="1" lang="ja-JP" altLang="en-US" baseline="0">
                <a:latin typeface="+mn-lt"/>
              </a:rPr>
              <a:t>おめでとうございます。／Ｎ３に</a:t>
            </a:r>
            <a:r>
              <a:rPr kumimoji="1" lang="ja-JP" altLang="en-US" b="1" baseline="0">
                <a:latin typeface="+mn-lt"/>
              </a:rPr>
              <a:t>合格</a:t>
            </a:r>
            <a:r>
              <a:rPr kumimoji="1" lang="ja-JP" altLang="en-US" baseline="0">
                <a:latin typeface="+mn-lt"/>
              </a:rPr>
              <a:t>したいです。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合計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ごうけい</a:t>
            </a:r>
            <a:r>
              <a:rPr kumimoji="1" lang="en-US" altLang="ja-JP" baseline="0" dirty="0">
                <a:latin typeface="+mn-lt"/>
              </a:rPr>
              <a:t>	total		</a:t>
            </a:r>
            <a:r>
              <a:rPr kumimoji="1" lang="ja-JP" altLang="en-US" b="1" baseline="0">
                <a:latin typeface="+mn-lt"/>
              </a:rPr>
              <a:t>合計</a:t>
            </a:r>
            <a:r>
              <a:rPr kumimoji="1" lang="ja-JP" altLang="en-US" baseline="0">
                <a:latin typeface="+mn-lt"/>
              </a:rPr>
              <a:t>２万５千円です。／電車で５時間、バスで２時間、歩いて</a:t>
            </a:r>
            <a:r>
              <a:rPr kumimoji="1" lang="en-US" altLang="ja-JP" baseline="0" dirty="0">
                <a:latin typeface="+mn-lt"/>
              </a:rPr>
              <a:t>1</a:t>
            </a:r>
            <a:r>
              <a:rPr kumimoji="1" lang="ja-JP" altLang="en-US" baseline="0">
                <a:latin typeface="+mn-lt"/>
              </a:rPr>
              <a:t>時間、</a:t>
            </a:r>
            <a:r>
              <a:rPr kumimoji="1" lang="ja-JP" altLang="en-US" b="1" baseline="0">
                <a:latin typeface="+mn-lt"/>
              </a:rPr>
              <a:t>合計</a:t>
            </a:r>
            <a:r>
              <a:rPr kumimoji="1" lang="ja-JP" altLang="en-US" baseline="0">
                <a:latin typeface="+mn-lt"/>
              </a:rPr>
              <a:t>８時間かかった。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合宿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がっしゅく</a:t>
            </a:r>
            <a:r>
              <a:rPr kumimoji="1" lang="en-US" altLang="ja-JP" baseline="0" dirty="0">
                <a:latin typeface="+mn-lt"/>
              </a:rPr>
              <a:t>	training camp	</a:t>
            </a:r>
            <a:r>
              <a:rPr kumimoji="1" lang="ja-JP" altLang="en-US" baseline="0">
                <a:latin typeface="+mn-lt"/>
              </a:rPr>
              <a:t>毎年サッカー部では春休みに１週間</a:t>
            </a:r>
            <a:r>
              <a:rPr kumimoji="1" lang="ja-JP" altLang="en-US" b="1" baseline="0">
                <a:latin typeface="+mn-lt"/>
              </a:rPr>
              <a:t>合宿</a:t>
            </a:r>
            <a:r>
              <a:rPr kumimoji="1" lang="ja-JP" altLang="en-US" baseline="0">
                <a:latin typeface="+mn-lt"/>
              </a:rPr>
              <a:t>します。／冬休みはスキー</a:t>
            </a:r>
            <a:r>
              <a:rPr kumimoji="1" lang="ja-JP" altLang="en-US" b="1" baseline="0">
                <a:latin typeface="+mn-lt"/>
              </a:rPr>
              <a:t>合宿</a:t>
            </a:r>
            <a:r>
              <a:rPr kumimoji="1" lang="ja-JP" altLang="en-US" baseline="0">
                <a:latin typeface="+mn-lt"/>
              </a:rPr>
              <a:t>に参加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さんか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あう</a:t>
            </a:r>
            <a:r>
              <a:rPr kumimoji="1" lang="en-US" altLang="ja-JP" baseline="0" dirty="0">
                <a:latin typeface="+mn-lt"/>
              </a:rPr>
              <a:t>	to fit, to suit		</a:t>
            </a:r>
            <a:r>
              <a:rPr kumimoji="1" lang="ja-JP" altLang="en-US" baseline="0">
                <a:latin typeface="+mn-lt"/>
              </a:rPr>
              <a:t>さしみと日本酒はよく</a:t>
            </a:r>
            <a:r>
              <a:rPr kumimoji="1" lang="ja-JP" altLang="en-US" b="1" baseline="0">
                <a:latin typeface="+mn-lt"/>
              </a:rPr>
              <a:t>合います</a:t>
            </a:r>
            <a:r>
              <a:rPr kumimoji="1" lang="ja-JP" altLang="en-US" baseline="0">
                <a:latin typeface="+mn-lt"/>
              </a:rPr>
              <a:t>。／</a:t>
            </a:r>
            <a:r>
              <a:rPr kumimoji="1" lang="ja-JP" altLang="en-US" b="0" baseline="0">
                <a:latin typeface="+mn-lt"/>
              </a:rPr>
              <a:t>足が大きくて、</a:t>
            </a:r>
            <a:r>
              <a:rPr kumimoji="1" lang="ja-JP" altLang="en-US" baseline="0">
                <a:latin typeface="+mn-lt"/>
              </a:rPr>
              <a:t>サイズが</a:t>
            </a:r>
            <a:r>
              <a:rPr kumimoji="1" lang="ja-JP" altLang="en-US" b="1" baseline="0">
                <a:latin typeface="+mn-lt"/>
              </a:rPr>
              <a:t>合う</a:t>
            </a:r>
            <a:r>
              <a:rPr kumimoji="1" lang="ja-JP" altLang="en-US" baseline="0">
                <a:latin typeface="+mn-lt"/>
              </a:rPr>
              <a:t>ブーツがない。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間に合う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まにあう</a:t>
            </a:r>
            <a:r>
              <a:rPr kumimoji="1" lang="en-US" altLang="ja-JP" baseline="0" dirty="0">
                <a:latin typeface="+mn-lt"/>
              </a:rPr>
              <a:t>	to be in time		</a:t>
            </a:r>
            <a:r>
              <a:rPr kumimoji="1" lang="ja-JP" altLang="en-US" baseline="0">
                <a:latin typeface="+mn-lt"/>
              </a:rPr>
              <a:t>まだ</a:t>
            </a:r>
            <a:r>
              <a:rPr kumimoji="1" lang="ja-JP" altLang="en-US" b="1" baseline="0">
                <a:latin typeface="+mn-lt"/>
              </a:rPr>
              <a:t>間に合います</a:t>
            </a:r>
            <a:r>
              <a:rPr kumimoji="1" lang="ja-JP" altLang="en-US" baseline="0">
                <a:latin typeface="+mn-lt"/>
              </a:rPr>
              <a:t>よ。／いつものバスに</a:t>
            </a:r>
            <a:r>
              <a:rPr kumimoji="1" lang="ja-JP" altLang="en-US" b="1" baseline="0">
                <a:latin typeface="+mn-lt"/>
              </a:rPr>
              <a:t>間に合わなかった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話し合う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はなしあう</a:t>
            </a:r>
            <a:r>
              <a:rPr kumimoji="1" lang="en-US" altLang="ja-JP" baseline="0" dirty="0">
                <a:latin typeface="+mn-lt"/>
              </a:rPr>
              <a:t>	to discuss		</a:t>
            </a:r>
            <a:r>
              <a:rPr kumimoji="1" lang="ja-JP" altLang="en-US" baseline="0">
                <a:latin typeface="+mn-lt"/>
              </a:rPr>
              <a:t>家族とよく</a:t>
            </a:r>
            <a:r>
              <a:rPr kumimoji="1" lang="ja-JP" altLang="en-US" b="1" baseline="0">
                <a:latin typeface="+mn-lt"/>
              </a:rPr>
              <a:t>話し合った</a:t>
            </a:r>
            <a:r>
              <a:rPr kumimoji="1" lang="ja-JP" altLang="en-US" baseline="0">
                <a:latin typeface="+mn-lt"/>
              </a:rPr>
              <a:t>ほうがいい。／みんなで</a:t>
            </a:r>
            <a:r>
              <a:rPr kumimoji="1" lang="ja-JP" altLang="en-US" b="1" baseline="0">
                <a:latin typeface="+mn-lt"/>
              </a:rPr>
              <a:t>話し合って</a:t>
            </a:r>
            <a:r>
              <a:rPr kumimoji="1" lang="ja-JP" altLang="en-US" baseline="0">
                <a:latin typeface="+mn-lt"/>
              </a:rPr>
              <a:t>、きめてください。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付き合う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つきあう</a:t>
            </a:r>
            <a:r>
              <a:rPr kumimoji="1" lang="en-US" altLang="ja-JP" baseline="0" dirty="0">
                <a:latin typeface="+mn-lt"/>
              </a:rPr>
              <a:t>	to date, to get along with	</a:t>
            </a:r>
            <a:r>
              <a:rPr kumimoji="1" lang="ja-JP" altLang="en-US" b="1" baseline="0">
                <a:latin typeface="+mn-lt"/>
              </a:rPr>
              <a:t>付き合って</a:t>
            </a:r>
            <a:r>
              <a:rPr kumimoji="1" lang="ja-JP" altLang="en-US" baseline="0">
                <a:latin typeface="+mn-lt"/>
              </a:rPr>
              <a:t>いる人、いる？／彼と</a:t>
            </a:r>
            <a:r>
              <a:rPr kumimoji="1" lang="ja-JP" altLang="en-US" b="1" baseline="0">
                <a:latin typeface="+mn-lt"/>
              </a:rPr>
              <a:t>付き合う</a:t>
            </a:r>
            <a:r>
              <a:rPr kumimoji="1" lang="ja-JP" altLang="en-US" baseline="0">
                <a:latin typeface="+mn-lt"/>
              </a:rPr>
              <a:t>のは大変だ。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似合う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にあう</a:t>
            </a:r>
            <a:r>
              <a:rPr kumimoji="1" lang="en-US" altLang="ja-JP" baseline="0" dirty="0">
                <a:latin typeface="+mn-lt"/>
              </a:rPr>
              <a:t>	to suit, to look good on	</a:t>
            </a:r>
            <a:r>
              <a:rPr kumimoji="1" lang="ja-JP" altLang="en-US" baseline="0">
                <a:latin typeface="+mn-lt"/>
              </a:rPr>
              <a:t>そのスーツ、とても</a:t>
            </a:r>
            <a:r>
              <a:rPr kumimoji="1" lang="ja-JP" altLang="en-US" b="1" baseline="0">
                <a:latin typeface="+mn-lt"/>
              </a:rPr>
              <a:t>似合って</a:t>
            </a:r>
            <a:r>
              <a:rPr kumimoji="1" lang="ja-JP" altLang="en-US" baseline="0">
                <a:latin typeface="+mn-lt"/>
              </a:rPr>
              <a:t>いるよ。／髪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かみ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を切ったんだけど、</a:t>
            </a:r>
            <a:r>
              <a:rPr kumimoji="1" lang="ja-JP" altLang="en-US" b="1" baseline="0">
                <a:latin typeface="+mn-lt"/>
              </a:rPr>
              <a:t>似合う</a:t>
            </a:r>
            <a:r>
              <a:rPr kumimoji="1" lang="ja-JP" altLang="en-US" baseline="0">
                <a:latin typeface="+mn-lt"/>
              </a:rPr>
              <a:t>かな？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合わせる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あわせる</a:t>
            </a:r>
            <a:r>
              <a:rPr kumimoji="1" lang="en-US" altLang="ja-JP" baseline="0" dirty="0">
                <a:latin typeface="+mn-lt"/>
              </a:rPr>
              <a:t>	to put...together	</a:t>
            </a:r>
            <a:r>
              <a:rPr kumimoji="1" lang="ja-JP" altLang="en-US" baseline="0">
                <a:latin typeface="+mn-lt"/>
              </a:rPr>
              <a:t>ぜんぶ</a:t>
            </a:r>
            <a:r>
              <a:rPr kumimoji="1" lang="ja-JP" altLang="en-US" b="1" baseline="0">
                <a:latin typeface="+mn-lt"/>
              </a:rPr>
              <a:t>合わせる</a:t>
            </a:r>
            <a:r>
              <a:rPr kumimoji="1" lang="ja-JP" altLang="en-US" baseline="0">
                <a:latin typeface="+mn-lt"/>
              </a:rPr>
              <a:t>と、８万円です。／みんなで力を</a:t>
            </a:r>
            <a:r>
              <a:rPr kumimoji="1" lang="ja-JP" altLang="en-US" b="1" baseline="0">
                <a:latin typeface="+mn-lt"/>
              </a:rPr>
              <a:t>合わせて</a:t>
            </a:r>
            <a:r>
              <a:rPr kumimoji="1" lang="ja-JP" altLang="en-US" baseline="0">
                <a:latin typeface="+mn-lt"/>
              </a:rPr>
              <a:t>がんばろう。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打ち合わせ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うちあわせ</a:t>
            </a:r>
            <a:r>
              <a:rPr kumimoji="1" lang="en-US" altLang="ja-JP" baseline="0" dirty="0">
                <a:latin typeface="+mn-lt"/>
              </a:rPr>
              <a:t>	preliminary meeting	</a:t>
            </a:r>
            <a:r>
              <a:rPr kumimoji="1" lang="ja-JP" altLang="en-US" baseline="0">
                <a:latin typeface="+mn-lt"/>
              </a:rPr>
              <a:t>明日山本さんと</a:t>
            </a:r>
            <a:r>
              <a:rPr kumimoji="1" lang="ja-JP" altLang="en-US" b="1" baseline="0">
                <a:latin typeface="+mn-lt"/>
              </a:rPr>
              <a:t>打ち合わせ</a:t>
            </a:r>
            <a:r>
              <a:rPr kumimoji="1" lang="ja-JP" altLang="en-US" baseline="0">
                <a:latin typeface="+mn-lt"/>
              </a:rPr>
              <a:t>をします。／午後は</a:t>
            </a:r>
            <a:r>
              <a:rPr kumimoji="1" lang="ja-JP" altLang="en-US" b="1" baseline="0">
                <a:latin typeface="+mn-lt"/>
              </a:rPr>
              <a:t>打ち合わせ</a:t>
            </a:r>
            <a:r>
              <a:rPr kumimoji="1" lang="ja-JP" altLang="en-US" baseline="0">
                <a:latin typeface="+mn-lt"/>
              </a:rPr>
              <a:t>が入っています。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試合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しあい</a:t>
            </a:r>
            <a:r>
              <a:rPr kumimoji="1" lang="en-US" altLang="ja-JP" baseline="0" dirty="0">
                <a:latin typeface="+mn-lt"/>
              </a:rPr>
              <a:t>	game, match		</a:t>
            </a:r>
            <a:r>
              <a:rPr kumimoji="1" lang="ja-JP" altLang="en-US" b="1" baseline="0">
                <a:latin typeface="+mn-lt"/>
              </a:rPr>
              <a:t>試合</a:t>
            </a:r>
            <a:r>
              <a:rPr kumimoji="1" lang="ja-JP" altLang="en-US" baseline="0">
                <a:latin typeface="+mn-lt"/>
              </a:rPr>
              <a:t>は８時に始まります。／弟がサッカーの</a:t>
            </a:r>
            <a:r>
              <a:rPr kumimoji="1" lang="ja-JP" altLang="en-US" b="1" baseline="0">
                <a:latin typeface="+mn-lt"/>
              </a:rPr>
              <a:t>試合</a:t>
            </a:r>
            <a:r>
              <a:rPr kumimoji="1" lang="ja-JP" altLang="en-US" baseline="0">
                <a:latin typeface="+mn-lt"/>
              </a:rPr>
              <a:t>に出るので、見に行くつもりです。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場合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ばあい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case		</a:t>
            </a:r>
            <a:r>
              <a:rPr kumimoji="1" lang="ja-JP" altLang="en-US" baseline="0">
                <a:solidFill>
                  <a:schemeClr val="tx1"/>
                </a:solidFill>
              </a:rPr>
              <a:t>雨の</a:t>
            </a:r>
            <a:r>
              <a:rPr kumimoji="1" lang="ja-JP" altLang="en-US" b="1" baseline="0">
                <a:solidFill>
                  <a:schemeClr val="tx1"/>
                </a:solidFill>
              </a:rPr>
              <a:t>場合</a:t>
            </a:r>
            <a:r>
              <a:rPr kumimoji="1" lang="ja-JP" altLang="en-US" baseline="0">
                <a:solidFill>
                  <a:schemeClr val="tx1"/>
                </a:solidFill>
              </a:rPr>
              <a:t>は、ボーリングに行きましょう。</a:t>
            </a:r>
            <a:r>
              <a:rPr kumimoji="1" lang="ja-JP" altLang="en-US" baseline="0">
                <a:latin typeface="+mn-lt"/>
              </a:rPr>
              <a:t>／インターネットが使えない</a:t>
            </a:r>
            <a:r>
              <a:rPr kumimoji="1" lang="ja-JP" altLang="en-US" b="1" baseline="0">
                <a:latin typeface="+mn-lt"/>
              </a:rPr>
              <a:t>場合</a:t>
            </a:r>
            <a:r>
              <a:rPr kumimoji="1" lang="ja-JP" altLang="en-US" baseline="0">
                <a:latin typeface="+mn-lt"/>
              </a:rPr>
              <a:t>は、電話でもだいじょうぶです。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具合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ぐあい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condition		</a:t>
            </a:r>
            <a:r>
              <a:rPr kumimoji="1" lang="ja-JP" altLang="en-US" baseline="0">
                <a:solidFill>
                  <a:schemeClr val="tx1"/>
                </a:solidFill>
              </a:rPr>
              <a:t>お母さんの</a:t>
            </a:r>
            <a:r>
              <a:rPr kumimoji="1" lang="ja-JP" altLang="en-US" b="1" baseline="0">
                <a:latin typeface="+mn-lt"/>
              </a:rPr>
              <a:t>具合</a:t>
            </a:r>
            <a:r>
              <a:rPr kumimoji="1" lang="ja-JP" altLang="en-US" baseline="0">
                <a:latin typeface="+mn-lt"/>
              </a:rPr>
              <a:t>、どうですか。／カメラの</a:t>
            </a:r>
            <a:r>
              <a:rPr kumimoji="1" lang="ja-JP" altLang="en-US" b="1" baseline="0">
                <a:latin typeface="+mn-lt"/>
              </a:rPr>
              <a:t>具合</a:t>
            </a:r>
            <a:r>
              <a:rPr kumimoji="1" lang="ja-JP" altLang="en-US" baseline="0">
                <a:latin typeface="+mn-lt"/>
              </a:rPr>
              <a:t>が良くなくて、きれいに写真がとれない。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割合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わりあい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rate, ratio		</a:t>
            </a:r>
            <a:r>
              <a:rPr kumimoji="1" lang="ja-JP" altLang="en-US" baseline="0">
                <a:solidFill>
                  <a:schemeClr val="tx1"/>
                </a:solidFill>
              </a:rPr>
              <a:t>男女の</a:t>
            </a:r>
            <a:r>
              <a:rPr kumimoji="1" lang="ja-JP" altLang="en-US" b="1" baseline="0">
                <a:solidFill>
                  <a:schemeClr val="tx1"/>
                </a:solidFill>
              </a:rPr>
              <a:t>割合</a:t>
            </a:r>
            <a:r>
              <a:rPr kumimoji="1" lang="ja-JP" altLang="en-US" baseline="0">
                <a:solidFill>
                  <a:schemeClr val="tx1"/>
                </a:solidFill>
              </a:rPr>
              <a:t>は、ちょうど半分です。</a:t>
            </a:r>
            <a:r>
              <a:rPr kumimoji="1" lang="ja-JP" altLang="en-US" baseline="0">
                <a:latin typeface="+mn-lt"/>
              </a:rPr>
              <a:t>／コーヒーとミルクの</a:t>
            </a:r>
            <a:r>
              <a:rPr kumimoji="1" lang="ja-JP" altLang="en-US" b="1" baseline="0">
                <a:latin typeface="+mn-lt"/>
              </a:rPr>
              <a:t>割合</a:t>
            </a:r>
            <a:r>
              <a:rPr kumimoji="1" lang="ja-JP" altLang="en-US" baseline="0">
                <a:latin typeface="+mn-lt"/>
              </a:rPr>
              <a:t>によって、いろいろな味が楽しめます。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合図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あいず</a:t>
            </a:r>
            <a:r>
              <a:rPr kumimoji="1" lang="en-US" altLang="ja-JP" baseline="0" dirty="0">
                <a:solidFill>
                  <a:schemeClr val="tx1"/>
                </a:solidFill>
              </a:rPr>
              <a:t>	signal, sign		</a:t>
            </a:r>
            <a:r>
              <a:rPr kumimoji="1" lang="ja-JP" altLang="en-US" baseline="0">
                <a:solidFill>
                  <a:schemeClr val="tx1"/>
                </a:solidFill>
              </a:rPr>
              <a:t>彼女は彼に目で</a:t>
            </a:r>
            <a:r>
              <a:rPr kumimoji="1" lang="ja-JP" altLang="en-US" b="1" baseline="0">
                <a:solidFill>
                  <a:schemeClr val="tx1"/>
                </a:solidFill>
              </a:rPr>
              <a:t>合図</a:t>
            </a:r>
            <a:r>
              <a:rPr kumimoji="1" lang="ja-JP" altLang="en-US" baseline="0">
                <a:solidFill>
                  <a:schemeClr val="tx1"/>
                </a:solidFill>
              </a:rPr>
              <a:t>した。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solidFill>
                  <a:schemeClr val="tx1"/>
                </a:solidFill>
              </a:rPr>
              <a:t>合図</a:t>
            </a:r>
            <a:r>
              <a:rPr kumimoji="1" lang="ja-JP" altLang="en-US" baseline="0">
                <a:solidFill>
                  <a:schemeClr val="tx1"/>
                </a:solidFill>
              </a:rPr>
              <a:t>が聞こえたら、みんなで「おめでとう」と言ってください。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483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706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982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39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5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11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703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028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829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020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183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296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505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今週は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都合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が悪くて・・・来週はだいじょうぶです。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合計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２万５千円です。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毎年サッカー部では春休みに１週間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合宿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さしみと日本酒はよく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合います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まだ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間に合います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fit, combine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ゴウ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ガッ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都合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つごう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availability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合計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ごうけい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total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合宿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がっしゅく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training camp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合う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あう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to fit, to suit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間に合う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まにあう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be in time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960B226-59AF-C242-8A55-079922F5C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701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</Words>
  <Application>Microsoft Macintosh PowerPoint</Application>
  <PresentationFormat>ワイド画面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2022-09-15T04:06:58Z</dcterms:created>
  <dcterms:modified xsi:type="dcterms:W3CDTF">2022-09-15T04:07:38Z</dcterms:modified>
</cp:coreProperties>
</file>