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0272"/>
  </p:normalViewPr>
  <p:slideViewPr>
    <p:cSldViewPr snapToGrid="0">
      <p:cViewPr varScale="1">
        <p:scale>
          <a:sx n="88" d="100"/>
          <a:sy n="88" d="100"/>
        </p:scale>
        <p:origin x="20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45FD9-A3A2-3343-BA46-620BE4EF92F0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629DD-539B-4A41-B544-A28A8EB5C0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931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百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二百</a:t>
            </a:r>
            <a:r>
              <a:rPr kumimoji="1" lang="en-US" altLang="ja-JP" dirty="0"/>
              <a:t>	N5	〔</a:t>
            </a:r>
            <a:r>
              <a:rPr kumimoji="1" lang="ja-JP" altLang="en-US"/>
              <a:t>二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三百</a:t>
            </a:r>
            <a:r>
              <a:rPr kumimoji="1" lang="en-US" altLang="ja-JP" dirty="0"/>
              <a:t>	N5	〔</a:t>
            </a:r>
            <a:r>
              <a:rPr kumimoji="1" lang="ja-JP" altLang="en-US"/>
              <a:t>三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六百</a:t>
            </a:r>
            <a:r>
              <a:rPr kumimoji="1" lang="en-US" altLang="ja-JP" dirty="0"/>
              <a:t>	N5	〔</a:t>
            </a:r>
            <a:r>
              <a:rPr kumimoji="1" lang="ja-JP" altLang="en-US"/>
              <a:t>六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八百</a:t>
            </a:r>
            <a:r>
              <a:rPr kumimoji="1" lang="en-US" altLang="ja-JP" dirty="0"/>
              <a:t>	N5	〔</a:t>
            </a:r>
            <a:r>
              <a:rPr kumimoji="1" lang="ja-JP" altLang="en-US"/>
              <a:t>八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二百	にひゃく	</a:t>
            </a:r>
            <a:r>
              <a:rPr kumimoji="1" lang="en-US" altLang="ja-JP" dirty="0">
                <a:solidFill>
                  <a:schemeClr val="tx1"/>
                </a:solidFill>
              </a:rPr>
              <a:t>200	</a:t>
            </a:r>
            <a:r>
              <a:rPr kumimoji="1" lang="ja-JP" altLang="en-US" sz="1200">
                <a:latin typeface="Segoe UI Historic" panose="020B0502040204020203" pitchFamily="34" charset="0"/>
              </a:rPr>
              <a:t>たまごは十二こで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二百三十円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三百	さんびゃく	</a:t>
            </a:r>
            <a:r>
              <a:rPr kumimoji="1" lang="en-US" altLang="ja-JP" dirty="0">
                <a:solidFill>
                  <a:schemeClr val="tx1"/>
                </a:solidFill>
              </a:rPr>
              <a:t>300	</a:t>
            </a:r>
            <a:r>
              <a:rPr kumimoji="1" lang="ja-JP" altLang="en-US" sz="1200">
                <a:latin typeface="Segoe UI Historic" panose="020B0502040204020203" pitchFamily="34" charset="0"/>
              </a:rPr>
              <a:t>コンサートに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三百人</a:t>
            </a:r>
            <a:r>
              <a:rPr kumimoji="1" lang="ja-JP" altLang="en-US" sz="1200">
                <a:latin typeface="Segoe UI Historic" panose="020B0502040204020203" pitchFamily="34" charset="0"/>
              </a:rPr>
              <a:t>ぐらいきました。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六百	ろっぴゃく	</a:t>
            </a:r>
            <a:r>
              <a:rPr kumimoji="1" lang="en-US" altLang="ja-JP" dirty="0">
                <a:solidFill>
                  <a:schemeClr val="tx1"/>
                </a:solidFill>
              </a:rPr>
              <a:t>600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百円</a:t>
            </a:r>
            <a:r>
              <a:rPr kumimoji="1" lang="ja-JP" altLang="en-US" sz="1200">
                <a:latin typeface="Segoe UI Historic" panose="020B0502040204020203" pitchFamily="34" charset="0"/>
              </a:rPr>
              <a:t>のパンを二つと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四百円</a:t>
            </a:r>
            <a:r>
              <a:rPr kumimoji="1" lang="ja-JP" altLang="en-US" sz="1200">
                <a:latin typeface="Segoe UI Historic" panose="020B0502040204020203" pitchFamily="34" charset="0"/>
              </a:rPr>
              <a:t>のコーヒーをかいました。ぜんぶで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六百円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八百	はっぴゃく	</a:t>
            </a:r>
            <a:r>
              <a:rPr kumimoji="1" lang="en-US" altLang="ja-JP" dirty="0">
                <a:solidFill>
                  <a:schemeClr val="tx1"/>
                </a:solidFill>
              </a:rPr>
              <a:t>800	</a:t>
            </a:r>
            <a:r>
              <a:rPr kumimoji="1" lang="ja-JP" altLang="en-US">
                <a:solidFill>
                  <a:schemeClr val="tx1"/>
                </a:solidFill>
              </a:rPr>
              <a:t>電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でん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車は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六百円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、</a:t>
            </a:r>
            <a:r>
              <a:rPr kumimoji="1" lang="ja-JP" altLang="en-US">
                <a:solidFill>
                  <a:schemeClr val="tx1"/>
                </a:solidFill>
              </a:rPr>
              <a:t>バスは</a:t>
            </a:r>
            <a:r>
              <a:rPr kumimoji="1" lang="ja-JP" altLang="en-US" b="1">
                <a:solidFill>
                  <a:schemeClr val="tx1"/>
                </a:solidFill>
              </a:rPr>
              <a:t>八百円</a:t>
            </a:r>
            <a:r>
              <a:rPr kumimoji="1" lang="ja-JP" altLang="en-US">
                <a:solidFill>
                  <a:schemeClr val="tx1"/>
                </a:solidFill>
              </a:rPr>
              <a:t>です。／この図書館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としょかん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には一日</a:t>
            </a:r>
            <a:r>
              <a:rPr kumimoji="1" lang="ja-JP" altLang="en-US" b="1">
                <a:solidFill>
                  <a:schemeClr val="tx1"/>
                </a:solidFill>
              </a:rPr>
              <a:t>八百人</a:t>
            </a:r>
            <a:r>
              <a:rPr kumimoji="1" lang="ja-JP" altLang="en-US">
                <a:solidFill>
                  <a:schemeClr val="tx1"/>
                </a:solidFill>
              </a:rPr>
              <a:t>ぐらいきます。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38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5939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1424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356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53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140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606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30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32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937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719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0441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6818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37357468-E339-48EB-A4C6-08D4BB72D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7" y="336624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334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hundred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209721"/>
              </p:ext>
            </p:extLst>
          </p:nvPr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ヒャク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ビャク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ピャク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二百　	にひゃく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200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三百　	さんびゃく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300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六百　	ろっぴゃく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600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9387A97-8D2B-4D4B-8F79-06274170FE21}"/>
              </a:ext>
            </a:extLst>
          </p:cNvPr>
          <p:cNvSpPr txBox="1"/>
          <p:nvPr/>
        </p:nvSpPr>
        <p:spPr>
          <a:xfrm>
            <a:off x="516254" y="3646952"/>
            <a:ext cx="11413490" cy="2239524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たまごは十二こで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二百三十円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コンサートに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三百人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ぐらいきました。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百円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のパンを二つと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四百円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のコーヒーをかいました。ぜんぶで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六百円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7515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180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2022-08-12T08:34:55Z</dcterms:created>
  <dcterms:modified xsi:type="dcterms:W3CDTF">2022-08-15T07:49:10Z</dcterms:modified>
</cp:coreProperties>
</file>