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5510"/>
  </p:normalViewPr>
  <p:slideViewPr>
    <p:cSldViewPr snapToGrid="0">
      <p:cViewPr varScale="1">
        <p:scale>
          <a:sx n="68" d="100"/>
          <a:sy n="68" d="100"/>
        </p:scale>
        <p:origin x="282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CA6773-B7EB-6E44-8E07-44897F29ECD3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F45C4C-F93B-D240-95D2-75073768AB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99626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寺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寺</a:t>
            </a:r>
            <a:r>
              <a:rPr kumimoji="1" lang="en-US" altLang="ja-JP" dirty="0"/>
              <a:t>	N4	</a:t>
            </a:r>
          </a:p>
          <a:p>
            <a:r>
              <a:rPr kumimoji="1" lang="ja-JP" altLang="en-US"/>
              <a:t>東大寺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東</a:t>
            </a:r>
            <a:r>
              <a:rPr kumimoji="1" lang="en-US" altLang="ja-JP" dirty="0"/>
              <a:t>〕N5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大</a:t>
            </a:r>
            <a:r>
              <a:rPr kumimoji="1" lang="en-US" altLang="ja-JP" dirty="0"/>
              <a:t>〕N5</a:t>
            </a:r>
            <a:endParaRPr kumimoji="1" lang="ja-JP" alt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東大寺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とうだいじ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en-US" altLang="ja-JP" sz="2400" dirty="0" err="1">
                <a:solidFill>
                  <a:schemeClr val="tx1"/>
                </a:solidFill>
              </a:rPr>
              <a:t>Todaiji</a:t>
            </a:r>
            <a:r>
              <a:rPr kumimoji="1" lang="en-US" altLang="ja-JP" sz="2400" dirty="0">
                <a:solidFill>
                  <a:schemeClr val="tx1"/>
                </a:solidFill>
              </a:rPr>
              <a:t> temple	</a:t>
            </a:r>
            <a:r>
              <a:rPr kumimoji="1" lang="ja-JP" altLang="en-US" sz="2400" b="1">
                <a:solidFill>
                  <a:schemeClr val="tx1"/>
                </a:solidFill>
              </a:rPr>
              <a:t>東大寺</a:t>
            </a:r>
            <a:r>
              <a:rPr kumimoji="1" lang="ja-JP" altLang="en-US" sz="2400" dirty="0">
                <a:solidFill>
                  <a:schemeClr val="tx1"/>
                </a:solidFill>
              </a:rPr>
              <a:t>までどうやって行きます</a:t>
            </a:r>
            <a:r>
              <a:rPr kumimoji="1" lang="ja-JP" altLang="en-US" sz="2400">
                <a:solidFill>
                  <a:schemeClr val="tx1"/>
                </a:solidFill>
              </a:rPr>
              <a:t>か。／友だちと</a:t>
            </a:r>
            <a:r>
              <a:rPr kumimoji="1" lang="ja-JP" altLang="en-US" sz="2400" b="1">
                <a:solidFill>
                  <a:schemeClr val="tx1"/>
                </a:solidFill>
              </a:rPr>
              <a:t>東大寺</a:t>
            </a:r>
            <a:r>
              <a:rPr kumimoji="1" lang="ja-JP" altLang="en-US" sz="2400">
                <a:solidFill>
                  <a:schemeClr val="tx1"/>
                </a:solidFill>
              </a:rPr>
              <a:t>に行きました。</a:t>
            </a:r>
            <a:endParaRPr kumimoji="1" lang="ja-JP" altLang="en-US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お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寺	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お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てら	</a:t>
            </a:r>
            <a:r>
              <a:rPr kumimoji="1" lang="en-US" altLang="ja-JP" sz="2400" dirty="0">
                <a:solidFill>
                  <a:schemeClr val="tx1"/>
                </a:solidFill>
              </a:rPr>
              <a:t>temple		</a:t>
            </a:r>
            <a:r>
              <a:rPr kumimoji="1" lang="ja-JP" altLang="en-US" sz="2400">
                <a:solidFill>
                  <a:schemeClr val="tx1"/>
                </a:solidFill>
              </a:rPr>
              <a:t>山</a:t>
            </a:r>
            <a:r>
              <a:rPr kumimoji="1" lang="ja-JP" altLang="en-US" sz="2400" dirty="0">
                <a:solidFill>
                  <a:schemeClr val="tx1"/>
                </a:solidFill>
              </a:rPr>
              <a:t>の上に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お寺</a:t>
            </a:r>
            <a:r>
              <a:rPr kumimoji="1" lang="ja-JP" altLang="en-US" sz="2400" dirty="0">
                <a:solidFill>
                  <a:schemeClr val="tx1"/>
                </a:solidFill>
              </a:rPr>
              <a:t>が</a:t>
            </a:r>
            <a:r>
              <a:rPr kumimoji="1" lang="ja-JP" altLang="en-US" sz="2400">
                <a:solidFill>
                  <a:schemeClr val="tx1"/>
                </a:solidFill>
              </a:rPr>
              <a:t>あります。／</a:t>
            </a:r>
            <a:r>
              <a:rPr kumimoji="1" lang="en-US" altLang="ja-JP" sz="2400" dirty="0">
                <a:solidFill>
                  <a:schemeClr val="tx1"/>
                </a:solidFill>
              </a:rPr>
              <a:t>12</a:t>
            </a:r>
            <a:r>
              <a:rPr kumimoji="1" lang="ja-JP" altLang="en-US" sz="2400">
                <a:solidFill>
                  <a:schemeClr val="tx1"/>
                </a:solidFill>
              </a:rPr>
              <a:t>月</a:t>
            </a:r>
            <a:r>
              <a:rPr kumimoji="1" lang="en-US" altLang="ja-JP" sz="2400" dirty="0">
                <a:solidFill>
                  <a:schemeClr val="tx1"/>
                </a:solidFill>
              </a:rPr>
              <a:t>31</a:t>
            </a:r>
            <a:r>
              <a:rPr kumimoji="1" lang="ja-JP" altLang="en-US" sz="2400">
                <a:solidFill>
                  <a:schemeClr val="tx1"/>
                </a:solidFill>
              </a:rPr>
              <a:t>日に近くの</a:t>
            </a:r>
            <a:r>
              <a:rPr kumimoji="1" lang="ja-JP" altLang="en-US" sz="2400" b="1">
                <a:solidFill>
                  <a:schemeClr val="tx1"/>
                </a:solidFill>
              </a:rPr>
              <a:t>お寺</a:t>
            </a:r>
            <a:r>
              <a:rPr kumimoji="1" lang="ja-JP" altLang="en-US" sz="2400">
                <a:solidFill>
                  <a:schemeClr val="tx1"/>
                </a:solidFill>
              </a:rPr>
              <a:t>に行きました。	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5083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2057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4505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937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8158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780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4136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4182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5161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8257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0358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3296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5616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東大寺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までどうやって行きますか。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山の上に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お寺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があります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2129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temple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91440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ジ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東大寺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とうだいじ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 err="1">
                          <a:solidFill>
                            <a:schemeClr val="tx1"/>
                          </a:solidFill>
                        </a:rPr>
                        <a:t>Todaiji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 temple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てら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お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寺	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お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てら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temple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9218" name="Picture 2">
            <a:extLst>
              <a:ext uri="{FF2B5EF4-FFF2-40B4-BE49-F238E27FC236}">
                <a16:creationId xmlns:a16="http://schemas.microsoft.com/office/drawing/2014/main" id="{10ABEBED-0AD4-4B91-9151-8CC516BD79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7"/>
            <a:ext cx="990601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614179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127</Words>
  <Application>Microsoft Macintosh PowerPoint</Application>
  <PresentationFormat>ワイド画面</PresentationFormat>
  <Paragraphs>18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2022-09-13T23:58:30Z</dcterms:created>
  <dcterms:modified xsi:type="dcterms:W3CDTF">2022-09-13T23:58:54Z</dcterms:modified>
</cp:coreProperties>
</file>