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5442"/>
  </p:normalViewPr>
  <p:slideViewPr>
    <p:cSldViewPr snapToGrid="0">
      <p:cViewPr varScale="1">
        <p:scale>
          <a:sx n="81" d="100"/>
          <a:sy n="81" d="100"/>
        </p:scale>
        <p:origin x="22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698D7D-40DD-C248-A6F9-186C984364D2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13D10-01FA-164F-8C21-C1D3E8FC95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39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字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字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漢字</a:t>
            </a:r>
            <a:r>
              <a:rPr kumimoji="1" lang="en-US" altLang="ja-JP" dirty="0"/>
              <a:t>	N5	〔</a:t>
            </a:r>
            <a:r>
              <a:rPr kumimoji="1" lang="ja-JP" altLang="en-US"/>
              <a:t>漢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数字</a:t>
            </a:r>
            <a:r>
              <a:rPr kumimoji="1" lang="en-US" altLang="ja-JP" dirty="0"/>
              <a:t>	N2N3	〔</a:t>
            </a:r>
            <a:r>
              <a:rPr kumimoji="1" lang="ja-JP" altLang="en-US"/>
              <a:t>数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文字</a:t>
            </a:r>
            <a:r>
              <a:rPr kumimoji="1" lang="en-US" altLang="ja-JP" dirty="0"/>
              <a:t>	N2N3	〔</a:t>
            </a:r>
            <a:r>
              <a:rPr kumimoji="1" lang="ja-JP" altLang="en-US"/>
              <a:t>文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字</a:t>
            </a:r>
            <a:r>
              <a:rPr kumimoji="1" lang="ja-JP" altLang="en-US" dirty="0">
                <a:solidFill>
                  <a:schemeClr val="tx1"/>
                </a:solidFill>
              </a:rPr>
              <a:t>	じ</a:t>
            </a:r>
            <a:r>
              <a:rPr kumimoji="1" lang="en-US" altLang="ja-JP" dirty="0">
                <a:solidFill>
                  <a:schemeClr val="tx1"/>
                </a:solidFill>
              </a:rPr>
              <a:t>	letter, character	</a:t>
            </a:r>
            <a:r>
              <a:rPr kumimoji="1" lang="ja-JP" altLang="en-US" sz="1200">
                <a:latin typeface="Segoe UI Historic" panose="020B0502040204020203" pitchFamily="34" charset="0"/>
              </a:rPr>
              <a:t>きれい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字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をかいて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ください。／山本さんは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字</a:t>
            </a:r>
            <a:r>
              <a:rPr kumimoji="1" lang="ja-JP" altLang="en-US" sz="1200">
                <a:latin typeface="Segoe UI Historic" panose="020B0502040204020203" pitchFamily="34" charset="0"/>
              </a:rPr>
              <a:t>が上手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じょうず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漢字</a:t>
            </a:r>
            <a:r>
              <a:rPr kumimoji="1" lang="ja-JP" altLang="en-US" dirty="0">
                <a:solidFill>
                  <a:schemeClr val="tx1"/>
                </a:solidFill>
              </a:rPr>
              <a:t>	かんじ	</a:t>
            </a:r>
            <a:r>
              <a:rPr kumimoji="1" lang="en-US" altLang="ja-JP" dirty="0">
                <a:solidFill>
                  <a:schemeClr val="tx1"/>
                </a:solidFill>
              </a:rPr>
              <a:t>kanji		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漢字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はむずかしい</a:t>
            </a:r>
            <a:r>
              <a:rPr kumimoji="1" lang="ja-JP" altLang="en-US" sz="1200">
                <a:latin typeface="Segoe UI Historic" panose="020B0502040204020203" pitchFamily="34" charset="0"/>
              </a:rPr>
              <a:t>です。／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漢字</a:t>
            </a:r>
            <a:r>
              <a:rPr kumimoji="1" lang="ja-JP" altLang="en-US" sz="1200">
                <a:latin typeface="Segoe UI Historic" panose="020B0502040204020203" pitchFamily="34" charset="0"/>
              </a:rPr>
              <a:t>を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60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字</a:t>
            </a:r>
            <a:r>
              <a:rPr kumimoji="1" lang="ja-JP" altLang="en-US" sz="1200">
                <a:latin typeface="Segoe UI Historic" panose="020B0502040204020203" pitchFamily="34" charset="0"/>
              </a:rPr>
              <a:t>べんきょうしました。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数字	すうじ	</a:t>
            </a:r>
            <a:r>
              <a:rPr kumimoji="1" lang="en-US" altLang="ja-JP" dirty="0">
                <a:solidFill>
                  <a:schemeClr val="tx1"/>
                </a:solidFill>
              </a:rPr>
              <a:t>number		</a:t>
            </a:r>
            <a:r>
              <a:rPr kumimoji="1" lang="ja-JP" altLang="en-US">
                <a:solidFill>
                  <a:schemeClr val="tx1"/>
                </a:solidFill>
              </a:rPr>
              <a:t>パスワードは４つの</a:t>
            </a:r>
            <a:r>
              <a:rPr kumimoji="1" lang="ja-JP" altLang="en-US" b="1">
                <a:solidFill>
                  <a:schemeClr val="tx1"/>
                </a:solidFill>
              </a:rPr>
              <a:t>数字</a:t>
            </a:r>
            <a:r>
              <a:rPr kumimoji="1" lang="ja-JP" altLang="en-US">
                <a:solidFill>
                  <a:schemeClr val="tx1"/>
                </a:solidFill>
              </a:rPr>
              <a:t>でつくってください。／どの</a:t>
            </a:r>
            <a:r>
              <a:rPr kumimoji="1" lang="ja-JP" altLang="en-US" b="1">
                <a:solidFill>
                  <a:schemeClr val="tx1"/>
                </a:solidFill>
              </a:rPr>
              <a:t>数字</a:t>
            </a:r>
            <a:r>
              <a:rPr kumimoji="1" lang="ja-JP" altLang="en-US">
                <a:solidFill>
                  <a:schemeClr val="tx1"/>
                </a:solidFill>
              </a:rPr>
              <a:t>が好きですか。</a:t>
            </a:r>
            <a:r>
              <a:rPr kumimoji="1" lang="en-US" altLang="ja-JP" dirty="0">
                <a:solidFill>
                  <a:schemeClr val="tx1"/>
                </a:solidFill>
              </a:rPr>
              <a:t>…</a:t>
            </a:r>
            <a:r>
              <a:rPr kumimoji="1" lang="ja-JP" altLang="en-US" b="1">
                <a:solidFill>
                  <a:schemeClr val="tx1"/>
                </a:solidFill>
              </a:rPr>
              <a:t>数字</a:t>
            </a:r>
            <a:r>
              <a:rPr kumimoji="1" lang="ja-JP" altLang="en-US">
                <a:solidFill>
                  <a:schemeClr val="tx1"/>
                </a:solidFill>
              </a:rPr>
              <a:t>の８がすきです。／</a:t>
            </a:r>
            <a:r>
              <a:rPr kumimoji="1" lang="ja-JP" altLang="en-US" b="1">
                <a:solidFill>
                  <a:schemeClr val="tx1"/>
                </a:solidFill>
              </a:rPr>
              <a:t>数字</a:t>
            </a:r>
            <a:r>
              <a:rPr kumimoji="1" lang="ja-JP" altLang="en-US">
                <a:solidFill>
                  <a:schemeClr val="tx1"/>
                </a:solidFill>
              </a:rPr>
              <a:t>はおぼえにくいです。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r>
              <a:rPr kumimoji="1" lang="ja-JP" altLang="en-US">
                <a:solidFill>
                  <a:schemeClr val="tx1"/>
                </a:solidFill>
              </a:rPr>
              <a:t>文字	もじ	</a:t>
            </a:r>
            <a:r>
              <a:rPr kumimoji="1" lang="en-US" altLang="ja-JP" dirty="0">
                <a:solidFill>
                  <a:schemeClr val="tx1"/>
                </a:solidFill>
              </a:rPr>
              <a:t>letter, character	</a:t>
            </a:r>
            <a:r>
              <a:rPr kumimoji="1" lang="ja-JP" altLang="en-US">
                <a:solidFill>
                  <a:schemeClr val="tx1"/>
                </a:solidFill>
              </a:rPr>
              <a:t>日本語はひらがな、カタカナ、漢字の３つの</a:t>
            </a:r>
            <a:r>
              <a:rPr kumimoji="1" lang="ja-JP" altLang="en-US" b="1">
                <a:solidFill>
                  <a:schemeClr val="tx1"/>
                </a:solidFill>
              </a:rPr>
              <a:t>文字</a:t>
            </a:r>
            <a:r>
              <a:rPr kumimoji="1" lang="ja-JP" altLang="en-US">
                <a:solidFill>
                  <a:schemeClr val="tx1"/>
                </a:solidFill>
              </a:rPr>
              <a:t>をつかいます。／アラビア</a:t>
            </a:r>
            <a:r>
              <a:rPr kumimoji="1" lang="ja-JP" altLang="en-US" b="1">
                <a:solidFill>
                  <a:schemeClr val="tx1"/>
                </a:solidFill>
              </a:rPr>
              <a:t>文字</a:t>
            </a:r>
            <a:r>
              <a:rPr kumimoji="1" lang="ja-JP" altLang="en-US">
                <a:solidFill>
                  <a:schemeClr val="tx1"/>
                </a:solidFill>
              </a:rPr>
              <a:t>をよむことができますか。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35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558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4454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8483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979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8240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6905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521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239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1080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849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47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1562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37CD4C3-C247-4184-90F9-19437D633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36626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273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letter, character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8229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ジ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字　　	じ　　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letter, character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漢字　	かんじ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kanji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7F98AB7-1ACC-4C80-9F87-3778A30E6FC7}"/>
              </a:ext>
            </a:extLst>
          </p:cNvPr>
          <p:cNvSpPr txBox="1"/>
          <p:nvPr/>
        </p:nvSpPr>
        <p:spPr>
          <a:xfrm>
            <a:off x="516255" y="3429000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きれい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をかいてください。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漢字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はむずかしいです。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0895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2022-09-09T05:45:50Z</dcterms:created>
  <dcterms:modified xsi:type="dcterms:W3CDTF">2022-09-09T05:46:21Z</dcterms:modified>
</cp:coreProperties>
</file>