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8503"/>
  </p:normalViewPr>
  <p:slideViewPr>
    <p:cSldViewPr snapToGrid="0">
      <p:cViewPr varScale="1">
        <p:scale>
          <a:sx n="58" d="100"/>
          <a:sy n="58" d="100"/>
        </p:scale>
        <p:origin x="32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67EB8-6336-A349-9F27-C3285F58300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25A8E-5722-FD40-AB4F-50AC98DE0C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82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次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目次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目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次回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回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次第</a:t>
            </a:r>
            <a:r>
              <a:rPr kumimoji="1" lang="en-US" altLang="ja-JP" dirty="0"/>
              <a:t>	N2N3	 〔</a:t>
            </a:r>
            <a:r>
              <a:rPr kumimoji="1" lang="ja-JP" altLang="en-US"/>
              <a:t>第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次第に</a:t>
            </a:r>
            <a:r>
              <a:rPr kumimoji="1" lang="en-US" altLang="ja-JP" dirty="0"/>
              <a:t>	N2N3	 〔</a:t>
            </a:r>
            <a:r>
              <a:rPr kumimoji="1" lang="ja-JP" altLang="en-US"/>
              <a:t>第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次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次々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に</a:t>
            </a:r>
            <a:r>
              <a:rPr kumimoji="1" lang="en-US" altLang="ja-JP" baseline="0" dirty="0"/>
              <a:t>)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次ぐ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目次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もくじ</a:t>
            </a:r>
            <a:r>
              <a:rPr kumimoji="1" lang="en-US" altLang="ja-JP" baseline="0" dirty="0"/>
              <a:t>	table of contents	</a:t>
            </a:r>
            <a:r>
              <a:rPr kumimoji="1" lang="ja-JP" altLang="en-US" baseline="0"/>
              <a:t>教科書の</a:t>
            </a:r>
            <a:r>
              <a:rPr kumimoji="1" lang="ja-JP" altLang="en-US" b="1" baseline="0"/>
              <a:t>目次</a:t>
            </a:r>
            <a:r>
              <a:rPr kumimoji="1" lang="ja-JP" altLang="en-US" baseline="0"/>
              <a:t>を見てください。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次回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じかい</a:t>
            </a:r>
            <a:r>
              <a:rPr kumimoji="1" lang="en-US" altLang="ja-JP" baseline="0" dirty="0"/>
              <a:t>	next time		</a:t>
            </a:r>
            <a:r>
              <a:rPr kumimoji="1" lang="ja-JP" altLang="en-US" b="1" baseline="0"/>
              <a:t>次回</a:t>
            </a:r>
            <a:r>
              <a:rPr kumimoji="1" lang="ja-JP" altLang="en-US" baseline="0"/>
              <a:t>は、来月</a:t>
            </a:r>
            <a:r>
              <a:rPr kumimoji="1" lang="en-US" altLang="ja-JP" baseline="0" dirty="0"/>
              <a:t>10</a:t>
            </a:r>
            <a:r>
              <a:rPr kumimoji="1" lang="ja-JP" altLang="en-US" baseline="0"/>
              <a:t>日水曜日に行います。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ja-JP" altLang="en-US" baseline="0"/>
              <a:t>今日はこれで終わります。つづきは</a:t>
            </a:r>
            <a:r>
              <a:rPr kumimoji="1" lang="ja-JP" altLang="en-US" b="1" baseline="0"/>
              <a:t>次回</a:t>
            </a:r>
            <a:r>
              <a:rPr kumimoji="1" lang="ja-JP" altLang="en-US" b="0" baseline="0"/>
              <a:t>確認</a:t>
            </a:r>
            <a:r>
              <a:rPr kumimoji="1" lang="en-US" altLang="ja-JP" b="0" baseline="0" dirty="0"/>
              <a:t>(</a:t>
            </a:r>
            <a:r>
              <a:rPr kumimoji="1" lang="ja-JP" altLang="en-US" b="0" baseline="0"/>
              <a:t>かくにん</a:t>
            </a:r>
            <a:r>
              <a:rPr kumimoji="1" lang="en-US" altLang="ja-JP" b="0" baseline="0" dirty="0"/>
              <a:t>)</a:t>
            </a:r>
            <a:r>
              <a:rPr kumimoji="1" lang="ja-JP" altLang="en-US" baseline="0"/>
              <a:t>します。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次第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しだい</a:t>
            </a:r>
            <a:r>
              <a:rPr kumimoji="1" lang="en-US" altLang="ja-JP" dirty="0">
                <a:latin typeface="+mn-lt"/>
              </a:rPr>
              <a:t>	depend on		</a:t>
            </a:r>
            <a:r>
              <a:rPr kumimoji="1" lang="ja-JP" altLang="en-US">
                <a:latin typeface="+mn-lt"/>
              </a:rPr>
              <a:t>行くか行かないはあなた</a:t>
            </a:r>
            <a:r>
              <a:rPr kumimoji="1" lang="ja-JP" altLang="en-US" b="1">
                <a:latin typeface="+mn-lt"/>
              </a:rPr>
              <a:t>次第</a:t>
            </a:r>
            <a:r>
              <a:rPr kumimoji="1" lang="ja-JP" altLang="en-US">
                <a:latin typeface="+mn-lt"/>
              </a:rPr>
              <a:t>です。／試験の結果</a:t>
            </a:r>
            <a:r>
              <a:rPr kumimoji="1" lang="ja-JP" altLang="en-US" b="1">
                <a:latin typeface="+mn-lt"/>
              </a:rPr>
              <a:t>次第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次第に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しだいに</a:t>
            </a:r>
            <a:r>
              <a:rPr kumimoji="1" lang="en-US" altLang="ja-JP" dirty="0">
                <a:latin typeface="+mn-lt"/>
              </a:rPr>
              <a:t>	gradually		</a:t>
            </a:r>
            <a:r>
              <a:rPr kumimoji="1" lang="ja-JP" altLang="en-US">
                <a:latin typeface="+mn-lt"/>
              </a:rPr>
              <a:t>西日本では</a:t>
            </a:r>
            <a:r>
              <a:rPr kumimoji="1" lang="ja-JP" altLang="en-US" b="1">
                <a:latin typeface="+mn-lt"/>
              </a:rPr>
              <a:t>次第に</a:t>
            </a:r>
            <a:r>
              <a:rPr kumimoji="1" lang="ja-JP" altLang="en-US">
                <a:latin typeface="+mn-lt"/>
              </a:rPr>
              <a:t>雨が降り始めるでしょう。／事故の状況が</a:t>
            </a:r>
            <a:r>
              <a:rPr kumimoji="1" lang="ja-JP" altLang="en-US" b="1">
                <a:latin typeface="+mn-lt"/>
              </a:rPr>
              <a:t>次第に</a:t>
            </a:r>
            <a:r>
              <a:rPr kumimoji="1" lang="ja-JP" altLang="en-US">
                <a:latin typeface="+mn-lt"/>
              </a:rPr>
              <a:t>明らかになってきた。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次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つぎ</a:t>
            </a:r>
            <a:r>
              <a:rPr kumimoji="1" lang="en-US" altLang="ja-JP" baseline="0" dirty="0">
                <a:latin typeface="+mn-lt"/>
              </a:rPr>
              <a:t>	next		</a:t>
            </a:r>
            <a:r>
              <a:rPr kumimoji="1" lang="ja-JP" altLang="en-US" b="1" baseline="0">
                <a:latin typeface="+mn-lt"/>
              </a:rPr>
              <a:t>次</a:t>
            </a:r>
            <a:r>
              <a:rPr kumimoji="1" lang="ja-JP" altLang="en-US" baseline="0">
                <a:latin typeface="+mn-lt"/>
              </a:rPr>
              <a:t>の方、中にお入りください。／</a:t>
            </a:r>
            <a:r>
              <a:rPr kumimoji="1" lang="ja-JP" altLang="en-US" b="1" baseline="0">
                <a:latin typeface="+mn-lt"/>
              </a:rPr>
              <a:t>次</a:t>
            </a:r>
            <a:r>
              <a:rPr kumimoji="1" lang="ja-JP" altLang="en-US" baseline="0">
                <a:latin typeface="+mn-lt"/>
              </a:rPr>
              <a:t>は私です。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次々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に</a:t>
            </a:r>
            <a:r>
              <a:rPr kumimoji="1" lang="en-US" altLang="ja-JP" baseline="0" dirty="0">
                <a:latin typeface="+mn-lt"/>
              </a:rPr>
              <a:t>)	</a:t>
            </a:r>
            <a:r>
              <a:rPr kumimoji="1" lang="ja-JP" altLang="en-US" baseline="0">
                <a:latin typeface="+mn-lt"/>
              </a:rPr>
              <a:t>つぎつぎ</a:t>
            </a:r>
            <a:r>
              <a:rPr kumimoji="1" lang="en-US" altLang="ja-JP" baseline="0" dirty="0">
                <a:latin typeface="+mn-lt"/>
              </a:rPr>
              <a:t>	one after another	</a:t>
            </a:r>
            <a:r>
              <a:rPr kumimoji="1" lang="ja-JP" altLang="en-US" b="1" baseline="0">
                <a:latin typeface="+mn-lt"/>
              </a:rPr>
              <a:t>次々に</a:t>
            </a:r>
            <a:r>
              <a:rPr kumimoji="1" lang="ja-JP" altLang="en-US" baseline="0">
                <a:latin typeface="+mn-lt"/>
              </a:rPr>
              <a:t>問題が</a:t>
            </a:r>
            <a:r>
              <a:rPr kumimoji="1" lang="ja-JP" altLang="en-US" b="0" baseline="0">
                <a:latin typeface="+mn-lt"/>
              </a:rPr>
              <a:t>起きた</a:t>
            </a:r>
            <a:r>
              <a:rPr kumimoji="1" lang="ja-JP" altLang="en-US" baseline="0">
                <a:latin typeface="+mn-lt"/>
              </a:rPr>
              <a:t>。／映画が終わって、映画館から</a:t>
            </a:r>
            <a:r>
              <a:rPr kumimoji="1" lang="ja-JP" altLang="en-US" b="1" baseline="0">
                <a:latin typeface="+mn-lt"/>
              </a:rPr>
              <a:t>次々に</a:t>
            </a:r>
            <a:r>
              <a:rPr kumimoji="1" lang="ja-JP" altLang="en-US" baseline="0">
                <a:latin typeface="+mn-lt"/>
              </a:rPr>
              <a:t>人が出てきた。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次ぐ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つぐ</a:t>
            </a:r>
            <a:r>
              <a:rPr kumimoji="1" lang="en-US" altLang="ja-JP" baseline="0" dirty="0">
                <a:latin typeface="+mn-lt"/>
              </a:rPr>
              <a:t>	be next to		</a:t>
            </a:r>
            <a:r>
              <a:rPr kumimoji="1" lang="ja-JP" altLang="en-US" baseline="0">
                <a:latin typeface="+mn-lt"/>
              </a:rPr>
              <a:t>大阪は東京に</a:t>
            </a:r>
            <a:r>
              <a:rPr kumimoji="1" lang="ja-JP" altLang="en-US" b="1" baseline="0">
                <a:latin typeface="+mn-lt"/>
              </a:rPr>
              <a:t>次ぐ</a:t>
            </a:r>
            <a:r>
              <a:rPr kumimoji="1" lang="ja-JP" altLang="en-US" baseline="0">
                <a:latin typeface="+mn-lt"/>
              </a:rPr>
              <a:t>大都市です。／先月は３月に</a:t>
            </a:r>
            <a:r>
              <a:rPr kumimoji="1" lang="ja-JP" altLang="en-US" b="1" baseline="0">
                <a:latin typeface="+mn-lt"/>
              </a:rPr>
              <a:t>次ぐ</a:t>
            </a:r>
            <a:r>
              <a:rPr kumimoji="1" lang="ja-JP" altLang="en-US" baseline="0">
                <a:latin typeface="+mn-lt"/>
              </a:rPr>
              <a:t>今年２番目の売り上げでした。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896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11F01B-C89D-876F-2E09-365539F4D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699F9D6-6EFF-4492-1CB7-DB8CFACDC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74B05A-32C0-C06B-54AE-DD793A827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A900-CED8-514E-A876-ABD9D78841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C7424C-B3E8-5575-6277-6FE8005A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BDE456-F184-D260-0A77-D3F2FDFD3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9B99-9EF0-8E4B-AD6B-5584D7FCAC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3833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AA167-8B37-E16A-5CFA-F48E0FB38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A7730A6-5EFA-552A-97A0-439ECB36E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44B78A-8BD9-8C6E-196E-B9B0D0A8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A900-CED8-514E-A876-ABD9D78841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000B7B-076C-9A3A-9610-EBC0E2D3F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9D8DD3-C1B0-3B62-B141-8012EE9B0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9B99-9EF0-8E4B-AD6B-5584D7FCAC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4667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0F7AD7-0200-1176-1BDD-7437F3012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35A176A-50AC-6865-8517-4088B79FB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6773CC-E714-752B-3758-660E3BD5F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A900-CED8-514E-A876-ABD9D78841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98E86A-466C-4EE4-4ECC-2EDBC77F6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47D825-DAD1-DAB4-AC1E-EFD1BA593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9B99-9EF0-8E4B-AD6B-5584D7FCAC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7661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B8D2E8-0B03-2048-0E0D-F8615682D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D3313C-C826-EAAD-2ABA-5BB03B2FF7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D4CCC40-86F4-452A-5DE5-23B06A9F4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0387AC1-C758-FEB4-E582-794C64441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A900-CED8-514E-A876-ABD9D78841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D21AC43-5EEE-273B-5AF6-3BB0907DB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6935D98-839D-A5B4-8D24-4AFA27DBB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9B99-9EF0-8E4B-AD6B-5584D7FCAC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058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0B5C4E-7D1A-58DA-A135-E1768EF71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C09A89-2FEC-43A4-64CE-9A7C4744D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00C722B-8D08-EBE8-0ECC-ABCF4387C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BF4145D-F560-CF67-0B4E-EF940DF5B8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E3897B2-DCFB-16DA-326C-353C67AEC8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79F50D5-D779-0F1C-D1FD-A2DF0AB7B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A900-CED8-514E-A876-ABD9D78841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C9641E1-CB89-3C89-FB9A-8758FED11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25E8749-4FE4-05EE-BA86-DC746E7A1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9B99-9EF0-8E4B-AD6B-5584D7FCAC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183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6BF3D5-0D3C-086D-3714-B43D4890C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59B5F6D-5EBC-2A42-DC21-D08471BAC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A900-CED8-514E-A876-ABD9D78841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E5DBBAB-0EA3-CFBF-8AB2-5D37096C0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B4387F7-235D-6FBA-1906-315B407DC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9B99-9EF0-8E4B-AD6B-5584D7FCAC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4705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04C5E4C-BB2F-F2E0-836F-07BAB9CBF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A900-CED8-514E-A876-ABD9D78841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F623E74-E07C-CDF6-5907-A9B3E84C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90B73C-3CF2-CD84-6139-F257F2891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9B99-9EF0-8E4B-AD6B-5584D7FCAC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597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3BAF2E-1CDE-C7E8-B89A-0972AFBF4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1A8D54-879C-925D-21FC-03B638FD4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89587B-6D16-E341-6A48-61EDF5DAC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F24FA2-F7F2-E705-C034-E64F75B82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A900-CED8-514E-A876-ABD9D78841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567F28-8A00-D3C4-F9F0-C5E62648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9D6E8E-A2B2-217E-BEBD-F3472295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9B99-9EF0-8E4B-AD6B-5584D7FCAC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5177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E45363-4034-C743-2446-45794A87D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ADE6B9E-3ABF-9BF5-D451-038CCF1E7C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5822499-83B7-13BC-32B9-ABFDC970C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250ACDD-F41C-4A15-45B7-FE303705D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A900-CED8-514E-A876-ABD9D78841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DFEF643-7DFD-92E8-F4C8-AA4A4FF9D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E67A5B1-59E4-2FFA-D86C-1163B8F94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9B99-9EF0-8E4B-AD6B-5584D7FCAC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129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0887B7-BF5F-498B-48C2-448D8ADA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3EDE657-801B-FAD4-EECB-EC6377B816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7994A4-F465-B1FF-3E1B-8875ACBCA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A900-CED8-514E-A876-ABD9D78841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53EA2C-11D1-E23B-2EA1-27F3549FF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3FC59A-38A3-719C-4A5B-6102A34B4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9B99-9EF0-8E4B-AD6B-5584D7FCAC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5390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058079-1329-956F-FEB2-9D977470E9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63E473-ADD5-2B88-8BEC-4B94FB948A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0E892D-6BFA-54CD-BC84-82293AE08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A900-CED8-514E-A876-ABD9D78841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6C59A3-8322-B9A0-B743-3D648975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192101-EFF4-8C29-83D8-D6648CEB7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9B99-9EF0-8E4B-AD6B-5584D7FCAC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391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C3241B1-6612-65AC-13AD-66EDCDC9B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AE8C7B-E0FB-AA62-825C-E08B6D1AA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D93559-824E-435F-F070-649EB7D7AD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CA900-CED8-514E-A876-ABD9D78841D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43151C-6AB4-8483-7334-33DDB1F05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6C10DA-86AE-3A07-542B-5F9D7258CD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E9B99-9EF0-8E4B-AD6B-5584D7FCAC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0104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教科書の</a:t>
            </a:r>
            <a:r>
              <a:rPr kumimoji="1" lang="ja-JP" altLang="en-US" sz="2400" b="1"/>
              <a:t>目次</a:t>
            </a:r>
            <a:r>
              <a:rPr kumimoji="1" lang="ja-JP" altLang="en-US" sz="2400"/>
              <a:t>を見てください。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次回</a:t>
            </a:r>
            <a:r>
              <a:rPr kumimoji="1" lang="ja-JP" altLang="en-US" sz="2400"/>
              <a:t>は、来月</a:t>
            </a:r>
            <a:r>
              <a:rPr kumimoji="1" lang="en-US" altLang="ja-JP" sz="2400" dirty="0"/>
              <a:t>10</a:t>
            </a:r>
            <a:r>
              <a:rPr kumimoji="1" lang="ja-JP" altLang="en-US" sz="2400"/>
              <a:t>日水曜日に行います。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次</a:t>
            </a:r>
            <a:r>
              <a:rPr kumimoji="1" lang="ja-JP" altLang="en-US" sz="2400"/>
              <a:t>の方、中にお入りください。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次</a:t>
            </a:r>
            <a:r>
              <a:rPr kumimoji="1" lang="ja-JP" altLang="en-US" sz="2400"/>
              <a:t>は私です。</a:t>
            </a:r>
            <a:endParaRPr kumimoji="1" lang="en-US" altLang="ja-JP" sz="24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</a:rPr>
              <a:t>next</a:t>
            </a:r>
            <a:endParaRPr kumimoji="1" lang="ja-JP" altLang="en-US" sz="240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ジ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目次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もくじ</a:t>
                      </a:r>
                      <a:r>
                        <a:rPr kumimoji="1" lang="en-US" altLang="ja-JP" sz="2400" baseline="0" dirty="0"/>
                        <a:t>	table of contents</a:t>
                      </a:r>
                    </a:p>
                    <a:p>
                      <a:r>
                        <a:rPr kumimoji="1" lang="ja-JP" altLang="en-US" sz="2400" baseline="0"/>
                        <a:t>次回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じかい</a:t>
                      </a:r>
                      <a:r>
                        <a:rPr kumimoji="1" lang="en-US" altLang="ja-JP" sz="2400" baseline="0" dirty="0"/>
                        <a:t>	next time</a:t>
                      </a:r>
                    </a:p>
                    <a:p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つぎ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ぐ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次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つぎ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next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D9207ADB-D644-4E4E-A17B-A72B43A23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02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</Words>
  <Application>Microsoft Macintosh PowerPoint</Application>
  <PresentationFormat>ワイド画面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2022-09-15T03:37:16Z</dcterms:created>
  <dcterms:modified xsi:type="dcterms:W3CDTF">2022-09-15T03:37:50Z</dcterms:modified>
</cp:coreProperties>
</file>