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9864"/>
  </p:normalViewPr>
  <p:slideViewPr>
    <p:cSldViewPr snapToGrid="0">
      <p:cViewPr varScale="1">
        <p:scale>
          <a:sx n="87" d="100"/>
          <a:sy n="87" d="100"/>
        </p:scale>
        <p:origin x="20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088E07-B675-AE45-BF5A-3BA24A5FDF2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0C75F4-75B4-0845-A62C-10A0DCD744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0029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耳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耳鼻科</a:t>
            </a:r>
            <a:r>
              <a:rPr kumimoji="1" lang="en-US" altLang="ja-JP" dirty="0"/>
              <a:t>	N1	〔</a:t>
            </a:r>
            <a:r>
              <a:rPr kumimoji="1" lang="ja-JP" altLang="en-US"/>
              <a:t>鼻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科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耳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耳鼻科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じびか</a:t>
            </a:r>
            <a:r>
              <a:rPr kumimoji="1" lang="en-US" altLang="ja-JP" dirty="0">
                <a:solidFill>
                  <a:schemeClr val="tx1"/>
                </a:solidFill>
              </a:rPr>
              <a:t>	otolaryngology	</a:t>
            </a:r>
            <a:r>
              <a:rPr kumimoji="1" lang="ja-JP" altLang="en-US">
                <a:solidFill>
                  <a:schemeClr val="tx1"/>
                </a:solidFill>
              </a:rPr>
              <a:t>大学のちかくに</a:t>
            </a:r>
            <a:r>
              <a:rPr kumimoji="1" lang="ja-JP" altLang="en-US" b="1">
                <a:solidFill>
                  <a:schemeClr val="tx1"/>
                </a:solidFill>
              </a:rPr>
              <a:t>耳鼻科</a:t>
            </a:r>
            <a:r>
              <a:rPr kumimoji="1" lang="ja-JP" altLang="en-US">
                <a:solidFill>
                  <a:schemeClr val="tx1"/>
                </a:solidFill>
              </a:rPr>
              <a:t>がありますか。／</a:t>
            </a:r>
            <a:r>
              <a:rPr kumimoji="1" lang="ja-JP" altLang="en-US" b="1">
                <a:solidFill>
                  <a:schemeClr val="tx1"/>
                </a:solidFill>
              </a:rPr>
              <a:t>耳</a:t>
            </a:r>
            <a:r>
              <a:rPr kumimoji="1" lang="ja-JP" altLang="en-US">
                <a:solidFill>
                  <a:schemeClr val="tx1"/>
                </a:solidFill>
              </a:rPr>
              <a:t>がいたいときは、</a:t>
            </a:r>
            <a:r>
              <a:rPr kumimoji="1" lang="ja-JP" altLang="en-US" b="1">
                <a:solidFill>
                  <a:schemeClr val="tx1"/>
                </a:solidFill>
              </a:rPr>
              <a:t>耳鼻科</a:t>
            </a:r>
            <a:r>
              <a:rPr kumimoji="1" lang="ja-JP" altLang="en-US">
                <a:solidFill>
                  <a:schemeClr val="tx1"/>
                </a:solidFill>
              </a:rPr>
              <a:t>へ行ってください。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耳	みみ	</a:t>
            </a:r>
            <a:r>
              <a:rPr kumimoji="1" lang="en-US" altLang="ja-JP" dirty="0">
                <a:solidFill>
                  <a:schemeClr val="tx1"/>
                </a:solidFill>
              </a:rPr>
              <a:t>ear		</a:t>
            </a:r>
            <a:r>
              <a:rPr kumimoji="1" lang="ja-JP" altLang="en-US" sz="1200">
                <a:latin typeface="Segoe UI Historic" panose="020B0502040204020203" pitchFamily="34" charset="0"/>
              </a:rPr>
              <a:t>きのうから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耳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がいたい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耳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に水がはいりました。／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ぞうは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耳</a:t>
            </a:r>
            <a:r>
              <a:rPr kumimoji="1" lang="ja-JP" altLang="en-US" sz="1200">
                <a:latin typeface="Segoe UI Historic" panose="020B0502040204020203" pitchFamily="34" charset="0"/>
              </a:rPr>
              <a:t>が大きいです。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／食パンの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耳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でおかしをつくります。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86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672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430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050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6021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134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094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513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7560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190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348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265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9837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4C48692-8FA5-478A-894B-D9E2A5014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09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ear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ジ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みみ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耳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みみ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ear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98328F5-8989-4DD6-874C-3C6AC72F60A9}"/>
              </a:ext>
            </a:extLst>
          </p:cNvPr>
          <p:cNvSpPr txBox="1"/>
          <p:nvPr/>
        </p:nvSpPr>
        <p:spPr>
          <a:xfrm>
            <a:off x="516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きのうから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耳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がいたい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に水がはいりました。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7299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2022-08-23T08:36:26Z</dcterms:created>
  <dcterms:modified xsi:type="dcterms:W3CDTF">2022-09-13T23:43:03Z</dcterms:modified>
</cp:coreProperties>
</file>