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2381"/>
  </p:normalViewPr>
  <p:slideViewPr>
    <p:cSldViewPr snapToGrid="0">
      <p:cViewPr varScale="1">
        <p:scale>
          <a:sx n="36" d="100"/>
          <a:sy n="36" d="100"/>
        </p:scale>
        <p:origin x="40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BCBE8-69FA-BF40-9AC0-205487232F5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FC301-29A1-A741-882D-9A843AC466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6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自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自分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分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自転車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転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車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自動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自動車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動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車</a:t>
            </a:r>
            <a:r>
              <a:rPr kumimoji="1" lang="en-US" altLang="ja-JP" baseline="0" dirty="0"/>
              <a:t>〕N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自由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自宅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宅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自信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自身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身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自然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然</a:t>
            </a:r>
            <a:r>
              <a:rPr kumimoji="1" lang="en-US" altLang="ja-JP" baseline="0" dirty="0"/>
              <a:t>〕N2M3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自ら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自分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じぶん</a:t>
            </a:r>
            <a:r>
              <a:rPr kumimoji="1" lang="en-US" altLang="ja-JP" baseline="0" dirty="0"/>
              <a:t>	oneself		</a:t>
            </a:r>
            <a:r>
              <a:rPr kumimoji="1" lang="ja-JP" altLang="en-US" b="1" baseline="0"/>
              <a:t>自分</a:t>
            </a:r>
            <a:r>
              <a:rPr kumimoji="1" lang="ja-JP" altLang="en-US" baseline="0"/>
              <a:t>のことは</a:t>
            </a:r>
            <a:r>
              <a:rPr kumimoji="1" lang="ja-JP" altLang="en-US" b="1" baseline="0"/>
              <a:t>自分</a:t>
            </a:r>
            <a:r>
              <a:rPr kumimoji="1" lang="ja-JP" altLang="en-US" baseline="0"/>
              <a:t>でしましょう。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自転車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じてんしゃ</a:t>
            </a:r>
            <a:r>
              <a:rPr kumimoji="1" lang="en-US" altLang="ja-JP" baseline="0" dirty="0"/>
              <a:t>	bicycle		</a:t>
            </a:r>
            <a:r>
              <a:rPr kumimoji="1" lang="ja-JP" altLang="en-US" baseline="0"/>
              <a:t>大学まで</a:t>
            </a:r>
            <a:r>
              <a:rPr kumimoji="1" lang="ja-JP" altLang="en-US" b="1" baseline="0"/>
              <a:t>自転車</a:t>
            </a:r>
            <a:r>
              <a:rPr kumimoji="1" lang="ja-JP" altLang="en-US" baseline="0"/>
              <a:t>で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分ぐらいです。／兄は</a:t>
            </a:r>
            <a:r>
              <a:rPr kumimoji="1" lang="ja-JP" altLang="en-US" b="1" baseline="0"/>
              <a:t>自転車</a:t>
            </a:r>
            <a:r>
              <a:rPr kumimoji="1" lang="ja-JP" altLang="en-US" baseline="0"/>
              <a:t>に乗れません。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自動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じどう</a:t>
            </a:r>
            <a:r>
              <a:rPr kumimoji="1" lang="en-US" altLang="ja-JP" baseline="0" dirty="0"/>
              <a:t>	automatic		</a:t>
            </a:r>
            <a:r>
              <a:rPr kumimoji="1" lang="ja-JP" altLang="en-US" baseline="0"/>
              <a:t>マンションの入口は</a:t>
            </a:r>
            <a:r>
              <a:rPr kumimoji="1" lang="ja-JP" altLang="en-US" b="1" baseline="0"/>
              <a:t>自動</a:t>
            </a:r>
            <a:r>
              <a:rPr kumimoji="1" lang="ja-JP" altLang="en-US" baseline="0"/>
              <a:t>ドアです。／データは</a:t>
            </a:r>
            <a:r>
              <a:rPr kumimoji="1" lang="ja-JP" altLang="en-US" b="1" baseline="0"/>
              <a:t>自動</a:t>
            </a:r>
            <a:r>
              <a:rPr kumimoji="1" lang="ja-JP" altLang="en-US" baseline="0"/>
              <a:t>でサーバーにアップロードされます。／近くに</a:t>
            </a:r>
            <a:r>
              <a:rPr kumimoji="1" lang="ja-JP" altLang="en-US" b="1" baseline="0"/>
              <a:t>自動</a:t>
            </a:r>
            <a:r>
              <a:rPr kumimoji="1" lang="ja-JP" altLang="en-US" baseline="0"/>
              <a:t>販売機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はんばいき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ありますか。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自動車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じどうしゃ</a:t>
            </a:r>
            <a:r>
              <a:rPr kumimoji="1" lang="en-US" altLang="ja-JP" baseline="0" dirty="0"/>
              <a:t>	car		</a:t>
            </a:r>
            <a:r>
              <a:rPr kumimoji="1" lang="ja-JP" altLang="en-US" baseline="0"/>
              <a:t>新しい電気</a:t>
            </a:r>
            <a:r>
              <a:rPr kumimoji="1" lang="ja-JP" altLang="en-US" b="1" baseline="0"/>
              <a:t>自動車</a:t>
            </a:r>
            <a:r>
              <a:rPr kumimoji="1" lang="ja-JP" altLang="en-US" baseline="0"/>
              <a:t>が発売される。／むすこは</a:t>
            </a:r>
            <a:r>
              <a:rPr kumimoji="1" lang="ja-JP" altLang="en-US" b="1" baseline="0"/>
              <a:t>自動車</a:t>
            </a:r>
            <a:r>
              <a:rPr kumimoji="1" lang="ja-JP" altLang="en-US" baseline="0"/>
              <a:t>のおもちゃが好きです。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自由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じゆう</a:t>
            </a:r>
            <a:r>
              <a:rPr kumimoji="1" lang="en-US" altLang="ja-JP" baseline="0" dirty="0"/>
              <a:t>	freedom, free	</a:t>
            </a:r>
            <a:r>
              <a:rPr kumimoji="1" lang="ja-JP" altLang="en-US" b="1" baseline="0"/>
              <a:t>自由</a:t>
            </a:r>
            <a:r>
              <a:rPr kumimoji="1" lang="ja-JP" altLang="en-US" baseline="0"/>
              <a:t>の国、アメリカでくらしてみたい／子どもが小さいので、</a:t>
            </a:r>
            <a:r>
              <a:rPr kumimoji="1" lang="ja-JP" altLang="en-US" b="1" baseline="0"/>
              <a:t>自由</a:t>
            </a:r>
            <a:r>
              <a:rPr kumimoji="1" lang="ja-JP" altLang="en-US" baseline="0"/>
              <a:t>な時間がない。／ご</a:t>
            </a:r>
            <a:r>
              <a:rPr kumimoji="1" lang="ja-JP" altLang="en-US" b="1" baseline="0"/>
              <a:t>自由</a:t>
            </a:r>
            <a:r>
              <a:rPr kumimoji="1" lang="ja-JP" altLang="en-US" baseline="0"/>
              <a:t>にどうぞ。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自宅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じたく</a:t>
            </a:r>
            <a:r>
              <a:rPr kumimoji="1" lang="en-US" altLang="ja-JP" baseline="0" dirty="0"/>
              <a:t>	one’s home		</a:t>
            </a:r>
            <a:r>
              <a:rPr kumimoji="1" lang="ja-JP" altLang="en-US" baseline="0"/>
              <a:t>午後は</a:t>
            </a:r>
            <a:r>
              <a:rPr kumimoji="1" lang="ja-JP" altLang="en-US" b="1" baseline="0"/>
              <a:t>自宅</a:t>
            </a:r>
            <a:r>
              <a:rPr kumimoji="1" lang="ja-JP" altLang="en-US" baseline="0"/>
              <a:t>にいます。／彼は</a:t>
            </a:r>
            <a:r>
              <a:rPr kumimoji="1" lang="ja-JP" altLang="en-US" b="1" baseline="0"/>
              <a:t>自宅</a:t>
            </a:r>
            <a:r>
              <a:rPr kumimoji="1" lang="ja-JP" altLang="en-US" baseline="0"/>
              <a:t>から通っています。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自信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じしん</a:t>
            </a:r>
            <a:r>
              <a:rPr kumimoji="1" lang="en-US" altLang="ja-JP" baseline="0" dirty="0"/>
              <a:t>	self-confidence	</a:t>
            </a:r>
            <a:r>
              <a:rPr kumimoji="1" lang="ja-JP" altLang="en-US" baseline="0"/>
              <a:t>カラオケには</a:t>
            </a:r>
            <a:r>
              <a:rPr kumimoji="1" lang="ja-JP" altLang="en-US" b="1" baseline="0"/>
              <a:t>自信</a:t>
            </a:r>
            <a:r>
              <a:rPr kumimoji="1" lang="ja-JP" altLang="en-US" baseline="0"/>
              <a:t>があります。／</a:t>
            </a:r>
            <a:r>
              <a:rPr kumimoji="1" lang="ja-JP" altLang="en-US" b="1" baseline="0"/>
              <a:t>自信</a:t>
            </a:r>
            <a:r>
              <a:rPr kumimoji="1" lang="ja-JP" altLang="en-US" baseline="0"/>
              <a:t>がなくて、うまく話せません。／もっと</a:t>
            </a:r>
            <a:r>
              <a:rPr kumimoji="1" lang="ja-JP" altLang="en-US" b="1" baseline="0"/>
              <a:t>自信</a:t>
            </a:r>
            <a:r>
              <a:rPr kumimoji="1" lang="ja-JP" altLang="en-US" baseline="0"/>
              <a:t>を持って、だいじょうぶですよ。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自身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じしん</a:t>
            </a:r>
            <a:r>
              <a:rPr kumimoji="1" lang="en-US" altLang="ja-JP" baseline="0" dirty="0"/>
              <a:t>	oneself		</a:t>
            </a:r>
            <a:r>
              <a:rPr kumimoji="1" lang="ja-JP" altLang="en-US" baseline="0"/>
              <a:t>これは彼</a:t>
            </a:r>
            <a:r>
              <a:rPr kumimoji="1" lang="ja-JP" altLang="en-US" b="1" baseline="0"/>
              <a:t>自身</a:t>
            </a:r>
            <a:r>
              <a:rPr kumimoji="1" lang="ja-JP" altLang="en-US" baseline="0"/>
              <a:t>の問題です。／自分</a:t>
            </a:r>
            <a:r>
              <a:rPr kumimoji="1" lang="ja-JP" altLang="en-US" b="1" baseline="0"/>
              <a:t>自身</a:t>
            </a:r>
            <a:r>
              <a:rPr kumimoji="1" lang="ja-JP" altLang="en-US" baseline="0"/>
              <a:t>で決めたことなので、しかたないです。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自然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しぜん</a:t>
            </a:r>
            <a:r>
              <a:rPr kumimoji="1" lang="en-US" altLang="ja-JP" baseline="0" dirty="0"/>
              <a:t>	nature		</a:t>
            </a:r>
            <a:r>
              <a:rPr kumimoji="1" lang="ja-JP" altLang="en-US" baseline="0"/>
              <a:t>富山は</a:t>
            </a:r>
            <a:r>
              <a:rPr kumimoji="1" lang="ja-JP" altLang="en-US" b="1" baseline="0"/>
              <a:t>自然</a:t>
            </a:r>
            <a:r>
              <a:rPr kumimoji="1" lang="ja-JP" altLang="en-US" baseline="0"/>
              <a:t>が多いです。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／この村の人たちは</a:t>
            </a:r>
            <a:r>
              <a:rPr kumimoji="1" lang="ja-JP" altLang="en-US" b="1" baseline="0"/>
              <a:t>自然</a:t>
            </a:r>
            <a:r>
              <a:rPr kumimoji="1" lang="ja-JP" altLang="en-US" baseline="0"/>
              <a:t>を大切にしている。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自ら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みずから</a:t>
            </a:r>
            <a:r>
              <a:rPr kumimoji="1" lang="en-US" altLang="ja-JP" baseline="0" dirty="0"/>
              <a:t>	oneself		</a:t>
            </a:r>
            <a:r>
              <a:rPr kumimoji="1" lang="ja-JP" altLang="en-US" baseline="0"/>
              <a:t>彼はその仕事を</a:t>
            </a:r>
            <a:r>
              <a:rPr kumimoji="1" lang="ja-JP" altLang="en-US" b="1" baseline="0"/>
              <a:t>自ら</a:t>
            </a:r>
            <a:r>
              <a:rPr kumimoji="1" lang="ja-JP" altLang="en-US" baseline="0"/>
              <a:t>引き受けたそうです。／</a:t>
            </a:r>
            <a:r>
              <a:rPr kumimoji="1" lang="ja-JP" altLang="en-US" b="1" baseline="0"/>
              <a:t>自ら</a:t>
            </a:r>
            <a:r>
              <a:rPr kumimoji="1" lang="ja-JP" altLang="en-US" baseline="0"/>
              <a:t>の力で解決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かいけつ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する。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874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32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8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09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93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73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62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009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24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11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1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82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19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のことは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自転車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分ぐらいです。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データは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自動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でサーバーにアップロードされます。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彼はその仕事を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自ら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引き受けたそうです。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self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自分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じぶん</a:t>
                      </a:r>
                      <a:r>
                        <a:rPr kumimoji="1" lang="en-US" altLang="ja-JP" sz="2400" baseline="0" dirty="0"/>
                        <a:t>	oneself</a:t>
                      </a:r>
                    </a:p>
                    <a:p>
                      <a:r>
                        <a:rPr kumimoji="1" lang="ja-JP" altLang="en-US" sz="2400" baseline="0"/>
                        <a:t>自転車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じてんしゃ</a:t>
                      </a:r>
                      <a:r>
                        <a:rPr kumimoji="1" lang="en-US" altLang="ja-JP" sz="2400" baseline="0" dirty="0"/>
                        <a:t>	bicycle</a:t>
                      </a:r>
                    </a:p>
                    <a:p>
                      <a:r>
                        <a:rPr kumimoji="1" lang="ja-JP" altLang="en-US" sz="2400" baseline="0"/>
                        <a:t>自動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じどう</a:t>
                      </a:r>
                      <a:r>
                        <a:rPr kumimoji="1" lang="en-US" altLang="ja-JP" sz="2400" baseline="0" dirty="0"/>
                        <a:t>	automatic</a:t>
                      </a:r>
                    </a:p>
                    <a:p>
                      <a:r>
                        <a:rPr kumimoji="1" lang="ja-JP" altLang="en-US" sz="2400" baseline="0"/>
                        <a:t>自然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しぜん</a:t>
                      </a:r>
                      <a:r>
                        <a:rPr kumimoji="1" lang="en-US" altLang="ja-JP" sz="2400" baseline="0" dirty="0"/>
                        <a:t>	nature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みずか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ら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自ら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みずから</a:t>
                      </a:r>
                      <a:r>
                        <a:rPr kumimoji="1" lang="en-US" altLang="ja-JP" sz="2400" baseline="0" dirty="0"/>
                        <a:t>	oneself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C931189-7375-C542-B652-4FAA30911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77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466</Words>
  <Application>Microsoft Macintosh PowerPoint</Application>
  <PresentationFormat>ワイド画面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2022-09-15T06:03:11Z</dcterms:created>
  <dcterms:modified xsi:type="dcterms:W3CDTF">2022-09-15T06:04:59Z</dcterms:modified>
</cp:coreProperties>
</file>