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293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B48FF-2200-8843-82D1-17283B9E8EF3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37D16-0826-C341-B4E5-0D9B5A6A0B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33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会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会社</a:t>
            </a:r>
            <a:r>
              <a:rPr kumimoji="1" lang="en-US" altLang="ja-JP" dirty="0"/>
              <a:t>	N5	〔</a:t>
            </a:r>
            <a:r>
              <a:rPr kumimoji="1" lang="ja-JP" altLang="en-US"/>
              <a:t>社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r>
              <a:rPr kumimoji="1" lang="ja-JP" altLang="en-US"/>
              <a:t>会話</a:t>
            </a:r>
            <a:r>
              <a:rPr kumimoji="1" lang="en-US" altLang="ja-JP" dirty="0"/>
              <a:t>	N4	〔</a:t>
            </a:r>
            <a:r>
              <a:rPr kumimoji="1" lang="ja-JP" altLang="en-US"/>
              <a:t>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教会</a:t>
            </a:r>
            <a:r>
              <a:rPr kumimoji="1" lang="en-US" altLang="ja-JP" dirty="0"/>
              <a:t>	N4	〔</a:t>
            </a:r>
            <a:r>
              <a:rPr kumimoji="1" lang="ja-JP" altLang="en-US"/>
              <a:t>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学会</a:t>
            </a:r>
            <a:r>
              <a:rPr kumimoji="1" lang="en-US" altLang="ja-JP" dirty="0"/>
              <a:t>	N2N3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会う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会社</a:t>
            </a:r>
            <a:r>
              <a:rPr kumimoji="1" lang="ja-JP" altLang="en-US" dirty="0">
                <a:solidFill>
                  <a:schemeClr val="tx1"/>
                </a:solidFill>
              </a:rPr>
              <a:t>	かいしゃ	</a:t>
            </a:r>
            <a:r>
              <a:rPr kumimoji="1" lang="en-US" altLang="ja-JP" dirty="0">
                <a:solidFill>
                  <a:schemeClr val="tx1"/>
                </a:solidFill>
              </a:rPr>
              <a:t>company		</a:t>
            </a:r>
            <a:r>
              <a:rPr kumimoji="1" lang="ja-JP" altLang="en-US" dirty="0">
                <a:solidFill>
                  <a:schemeClr val="tx1"/>
                </a:solidFill>
              </a:rPr>
              <a:t>日本の</a:t>
            </a:r>
            <a:r>
              <a:rPr kumimoji="1" lang="ja-JP" altLang="en-US" b="1" dirty="0">
                <a:solidFill>
                  <a:schemeClr val="tx1"/>
                </a:solidFill>
              </a:rPr>
              <a:t>会社</a:t>
            </a:r>
            <a:r>
              <a:rPr kumimoji="1" lang="ja-JP" altLang="en-US" dirty="0">
                <a:solidFill>
                  <a:schemeClr val="tx1"/>
                </a:solidFill>
              </a:rPr>
              <a:t>ではたらきたい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会社</a:t>
            </a:r>
            <a:r>
              <a:rPr kumimoji="1" lang="ja-JP" altLang="en-US" sz="1200">
                <a:latin typeface="Segoe UI Historic" panose="020B0502040204020203" pitchFamily="34" charset="0"/>
              </a:rPr>
              <a:t>は薬を作っています。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会話	かいわ	</a:t>
            </a:r>
            <a:r>
              <a:rPr kumimoji="1" lang="en-US" altLang="ja-JP" dirty="0">
                <a:solidFill>
                  <a:schemeClr val="tx1"/>
                </a:solidFill>
              </a:rPr>
              <a:t>conversation</a:t>
            </a:r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日本語のクラスで短い</a:t>
            </a:r>
            <a:r>
              <a:rPr kumimoji="1" lang="ja-JP" altLang="en-US" b="1" dirty="0">
                <a:solidFill>
                  <a:schemeClr val="tx1"/>
                </a:solidFill>
              </a:rPr>
              <a:t>会話</a:t>
            </a:r>
            <a:r>
              <a:rPr kumimoji="1" lang="ja-JP" altLang="en-US" dirty="0">
                <a:solidFill>
                  <a:schemeClr val="tx1"/>
                </a:solidFill>
              </a:rPr>
              <a:t>をれん</a:t>
            </a:r>
            <a:r>
              <a:rPr kumimoji="1" lang="ja-JP" altLang="en-US">
                <a:solidFill>
                  <a:schemeClr val="tx1"/>
                </a:solidFill>
              </a:rPr>
              <a:t>しゅうしました。／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会話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をしたいです。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教会	きょうかい	</a:t>
            </a:r>
            <a:r>
              <a:rPr kumimoji="1" lang="en-US" altLang="ja-JP" dirty="0">
                <a:solidFill>
                  <a:schemeClr val="tx1"/>
                </a:solidFill>
              </a:rPr>
              <a:t>church</a:t>
            </a:r>
            <a:r>
              <a:rPr kumimoji="1" lang="ja-JP" altLang="en-US" dirty="0">
                <a:solidFill>
                  <a:schemeClr val="tx1"/>
                </a:solidFill>
              </a:rPr>
              <a:t>　　　　　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毎週、</a:t>
            </a:r>
            <a:r>
              <a:rPr kumimoji="1" lang="ja-JP" altLang="en-US" b="1" dirty="0">
                <a:solidFill>
                  <a:schemeClr val="tx1"/>
                </a:solidFill>
              </a:rPr>
              <a:t>教会</a:t>
            </a:r>
            <a:r>
              <a:rPr kumimoji="1" lang="ja-JP" altLang="en-US" dirty="0">
                <a:solidFill>
                  <a:schemeClr val="tx1"/>
                </a:solidFill>
              </a:rPr>
              <a:t>に</a:t>
            </a:r>
            <a:r>
              <a:rPr kumimoji="1" lang="ja-JP" altLang="en-US">
                <a:solidFill>
                  <a:schemeClr val="tx1"/>
                </a:solidFill>
              </a:rPr>
              <a:t>行きます。／この近くに</a:t>
            </a:r>
            <a:r>
              <a:rPr kumimoji="1" lang="ja-JP" altLang="en-US" b="1">
                <a:solidFill>
                  <a:schemeClr val="tx1"/>
                </a:solidFill>
              </a:rPr>
              <a:t>教会</a:t>
            </a:r>
            <a:r>
              <a:rPr kumimoji="1" lang="ja-JP" altLang="en-US">
                <a:solidFill>
                  <a:schemeClr val="tx1"/>
                </a:solidFill>
              </a:rPr>
              <a:t>がありますか。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学会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がっかい</a:t>
            </a:r>
            <a:r>
              <a:rPr kumimoji="1" lang="en-US" altLang="ja-JP" dirty="0">
                <a:solidFill>
                  <a:schemeClr val="tx1"/>
                </a:solidFill>
              </a:rPr>
              <a:t>	academic conference	</a:t>
            </a:r>
            <a:r>
              <a:rPr kumimoji="1" lang="ja-JP" altLang="en-US" dirty="0">
                <a:solidFill>
                  <a:schemeClr val="tx1"/>
                </a:solidFill>
              </a:rPr>
              <a:t>来週、</a:t>
            </a:r>
            <a:r>
              <a:rPr kumimoji="1" lang="ja-JP" altLang="en-US" b="1" dirty="0">
                <a:solidFill>
                  <a:schemeClr val="tx1"/>
                </a:solidFill>
              </a:rPr>
              <a:t>学会</a:t>
            </a:r>
            <a:r>
              <a:rPr kumimoji="1" lang="ja-JP" altLang="en-US" dirty="0">
                <a:solidFill>
                  <a:schemeClr val="tx1"/>
                </a:solidFill>
              </a:rPr>
              <a:t>が</a:t>
            </a:r>
            <a:r>
              <a:rPr kumimoji="1" lang="ja-JP" altLang="en-US">
                <a:solidFill>
                  <a:schemeClr val="tx1"/>
                </a:solidFill>
              </a:rPr>
              <a:t>あります。／</a:t>
            </a:r>
            <a:r>
              <a:rPr kumimoji="1" lang="ja-JP" altLang="en-US" b="1">
                <a:solidFill>
                  <a:schemeClr val="tx1"/>
                </a:solidFill>
              </a:rPr>
              <a:t>学会</a:t>
            </a:r>
            <a:r>
              <a:rPr kumimoji="1" lang="ja-JP" altLang="en-US">
                <a:solidFill>
                  <a:schemeClr val="tx1"/>
                </a:solidFill>
              </a:rPr>
              <a:t>で発表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はっぴょう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会う	あう	</a:t>
            </a:r>
            <a:r>
              <a:rPr kumimoji="1" lang="en-US" altLang="ja-JP" dirty="0">
                <a:solidFill>
                  <a:schemeClr val="tx1"/>
                </a:solidFill>
              </a:rPr>
              <a:t>to meet</a:t>
            </a:r>
            <a:r>
              <a:rPr kumimoji="1" lang="ja-JP" altLang="en-US" dirty="0">
                <a:solidFill>
                  <a:schemeClr val="tx1"/>
                </a:solidFill>
              </a:rPr>
              <a:t>　　　　　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土曜日、ともだちに</a:t>
            </a:r>
            <a:r>
              <a:rPr kumimoji="1" lang="ja-JP" altLang="en-US" b="1">
                <a:solidFill>
                  <a:schemeClr val="tx1"/>
                </a:solidFill>
              </a:rPr>
              <a:t>会いました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はやく家族に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会いたい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86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9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0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6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1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71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94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86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522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9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58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56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16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334751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会社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ではたらきたいです。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日本語のクラスで短い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会話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をれんしゅうしました。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毎週、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教会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来週、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学会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土曜日、ともだちに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会いました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65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meeting, association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会社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 dirty="0"/>
                        <a:t>かいしゃ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company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会話　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/>
                        <a:t>かいわ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conversation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教会　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/>
                        <a:t>きょうかい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church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会う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 dirty="0"/>
                        <a:t>あう    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meet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61A50FFD-7055-47E3-985D-32CD8919D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0005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418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232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2022-09-13T08:09:53Z</dcterms:created>
  <dcterms:modified xsi:type="dcterms:W3CDTF">2022-09-20T04:28:39Z</dcterms:modified>
</cp:coreProperties>
</file>