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1973"/>
  </p:normalViewPr>
  <p:slideViewPr>
    <p:cSldViewPr snapToGrid="0">
      <p:cViewPr varScale="1">
        <p:scale>
          <a:sx n="63" d="100"/>
          <a:sy n="63" d="100"/>
        </p:scale>
        <p:origin x="29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A4B22-C11B-8248-8DE5-907814FCF3A5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FA971-32A0-8444-A61A-A5FA2CA944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4071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回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一回</a:t>
            </a:r>
            <a:r>
              <a:rPr kumimoji="1" lang="en-US" altLang="ja-JP" dirty="0"/>
              <a:t>	N5+N5	〔</a:t>
            </a:r>
            <a:r>
              <a:rPr kumimoji="1" lang="ja-JP" altLang="en-US"/>
              <a:t>一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回す</a:t>
            </a:r>
            <a:r>
              <a:rPr kumimoji="1" lang="en-US" altLang="ja-JP" dirty="0"/>
              <a:t>	N2N4	</a:t>
            </a:r>
          </a:p>
          <a:p>
            <a:r>
              <a:rPr kumimoji="1" lang="ja-JP" altLang="en-US"/>
              <a:t>回る</a:t>
            </a:r>
            <a:r>
              <a:rPr kumimoji="1" lang="en-US" altLang="ja-JP" dirty="0"/>
              <a:t>	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一回	いっ</a:t>
            </a:r>
            <a:r>
              <a:rPr kumimoji="1" lang="ja-JP" altLang="en-US" sz="2400" dirty="0">
                <a:solidFill>
                  <a:schemeClr val="tx1"/>
                </a:solidFill>
              </a:rPr>
              <a:t>かい	</a:t>
            </a:r>
            <a:r>
              <a:rPr kumimoji="1" lang="en-US" altLang="ja-JP" sz="2400" dirty="0">
                <a:solidFill>
                  <a:schemeClr val="tx1"/>
                </a:solidFill>
              </a:rPr>
              <a:t>once		</a:t>
            </a:r>
            <a:r>
              <a:rPr kumimoji="1" lang="ja-JP" altLang="en-US" sz="2400">
                <a:solidFill>
                  <a:schemeClr val="tx1"/>
                </a:solidFill>
              </a:rPr>
              <a:t>一週間</a:t>
            </a:r>
            <a:r>
              <a:rPr kumimoji="1" lang="ja-JP" altLang="en-US" sz="2400" dirty="0">
                <a:solidFill>
                  <a:schemeClr val="tx1"/>
                </a:solidFill>
              </a:rPr>
              <a:t>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一回</a:t>
            </a:r>
            <a:r>
              <a:rPr kumimoji="1" lang="ja-JP" altLang="en-US" sz="2400" dirty="0">
                <a:solidFill>
                  <a:schemeClr val="tx1"/>
                </a:solidFill>
              </a:rPr>
              <a:t>、アルバイトをして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います。／その店には</a:t>
            </a:r>
            <a:r>
              <a:rPr kumimoji="1" lang="ja-JP" altLang="en-US" sz="2400" b="1">
                <a:solidFill>
                  <a:schemeClr val="tx1"/>
                </a:solidFill>
              </a:rPr>
              <a:t>一回</a:t>
            </a:r>
            <a:r>
              <a:rPr kumimoji="1" lang="ja-JP" altLang="en-US" sz="2400">
                <a:solidFill>
                  <a:schemeClr val="tx1"/>
                </a:solidFill>
              </a:rPr>
              <a:t>友だちと行きました。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回す</a:t>
            </a:r>
            <a:r>
              <a:rPr kumimoji="1" lang="ja-JP" altLang="en-US" sz="2400">
                <a:solidFill>
                  <a:schemeClr val="tx1"/>
                </a:solidFill>
              </a:rPr>
              <a:t>	まわす</a:t>
            </a:r>
            <a:r>
              <a:rPr kumimoji="1" lang="ja-JP" altLang="en-US" sz="2400" dirty="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to turn		</a:t>
            </a:r>
            <a:r>
              <a:rPr kumimoji="1" lang="ja-JP" altLang="en-US" sz="2400" dirty="0">
                <a:solidFill>
                  <a:schemeClr val="tx1"/>
                </a:solidFill>
              </a:rPr>
              <a:t>そのつまみを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回す</a:t>
            </a:r>
            <a:r>
              <a:rPr kumimoji="1" lang="ja-JP" altLang="en-US" sz="2400" dirty="0">
                <a:solidFill>
                  <a:schemeClr val="tx1"/>
                </a:solidFill>
              </a:rPr>
              <a:t>と、おとが大きく</a:t>
            </a:r>
            <a:r>
              <a:rPr kumimoji="1" lang="ja-JP" altLang="en-US" sz="2400">
                <a:solidFill>
                  <a:schemeClr val="tx1"/>
                </a:solidFill>
              </a:rPr>
              <a:t>なります。／左ではなく、右に</a:t>
            </a:r>
            <a:r>
              <a:rPr kumimoji="1" lang="ja-JP" altLang="en-US" sz="2400" b="1">
                <a:solidFill>
                  <a:schemeClr val="tx1"/>
                </a:solidFill>
              </a:rPr>
              <a:t>回して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回る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まわる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turn around, to rotate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このボタンをおすと、</a:t>
            </a:r>
            <a:r>
              <a:rPr kumimoji="1" lang="ja-JP" altLang="en-US" sz="2400">
                <a:solidFill>
                  <a:schemeClr val="tx1"/>
                </a:solidFill>
              </a:rPr>
              <a:t>はね</a:t>
            </a:r>
            <a:r>
              <a:rPr kumimoji="1" lang="en-US" altLang="ja-JP" sz="2400" dirty="0">
                <a:solidFill>
                  <a:schemeClr val="tx1"/>
                </a:solidFill>
              </a:rPr>
              <a:t>(blades of a fan)</a:t>
            </a:r>
            <a:r>
              <a:rPr kumimoji="1" lang="ja-JP" altLang="en-US" sz="2400">
                <a:solidFill>
                  <a:schemeClr val="tx1"/>
                </a:solidFill>
              </a:rPr>
              <a:t>が</a:t>
            </a:r>
            <a:r>
              <a:rPr kumimoji="1" lang="ja-JP" altLang="en-US" sz="2400" b="1">
                <a:solidFill>
                  <a:schemeClr val="tx1"/>
                </a:solidFill>
              </a:rPr>
              <a:t>回ります</a:t>
            </a:r>
            <a:r>
              <a:rPr kumimoji="1" lang="ja-JP" altLang="en-US" sz="2400">
                <a:solidFill>
                  <a:schemeClr val="tx1"/>
                </a:solidFill>
              </a:rPr>
              <a:t>。</a:t>
            </a:r>
            <a:r>
              <a:rPr kumimoji="1" lang="ja-JP" altLang="en-US" sz="1200">
                <a:solidFill>
                  <a:schemeClr val="tx1"/>
                </a:solidFill>
              </a:rPr>
              <a:t>／このいすは</a:t>
            </a:r>
            <a:r>
              <a:rPr kumimoji="1" lang="ja-JP" altLang="en-US" sz="1200" b="1">
                <a:solidFill>
                  <a:schemeClr val="tx1"/>
                </a:solidFill>
              </a:rPr>
              <a:t>回る</a:t>
            </a:r>
            <a:r>
              <a:rPr kumimoji="1" lang="ja-JP" altLang="en-US" sz="1200">
                <a:solidFill>
                  <a:schemeClr val="tx1"/>
                </a:solidFill>
              </a:rPr>
              <a:t>ので気をつけてください。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083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2117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868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5439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0172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920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475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020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35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8342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397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2819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5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000548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一週間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一回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、アルバイトをしています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そのつまみを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回す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と、おとが大きくなります。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このボタンをおすと、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はね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(blades of a fan)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回ります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990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turn around, time(s)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カイ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一回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いっかい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once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まわ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まわ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る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回す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まわす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turn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回る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まわる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turn around, to rotate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9218" name="Picture 2">
            <a:extLst>
              <a:ext uri="{FF2B5EF4-FFF2-40B4-BE49-F238E27FC236}">
                <a16:creationId xmlns:a16="http://schemas.microsoft.com/office/drawing/2014/main" id="{9C4713D3-9922-42C4-8DA6-A4E461CD6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1417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208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2022-09-13T09:01:47Z</dcterms:created>
  <dcterms:modified xsi:type="dcterms:W3CDTF">2022-09-16T01:19:07Z</dcterms:modified>
</cp:coreProperties>
</file>