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0748"/>
  </p:normalViewPr>
  <p:slideViewPr>
    <p:cSldViewPr snapToGrid="0">
      <p:cViewPr varScale="1">
        <p:scale>
          <a:sx n="47" d="100"/>
          <a:sy n="47" d="100"/>
        </p:scale>
        <p:origin x="362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36CA38-7EB2-9948-90AB-65CCB82BD1FF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2FC795-BDFB-BD4B-A7C2-9A2D24DC800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2268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交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交番</a:t>
            </a:r>
            <a:r>
              <a:rPr kumimoji="1" lang="en-US" altLang="ja-JP" baseline="0" dirty="0"/>
              <a:t>	N5	 〔</a:t>
            </a:r>
            <a:r>
              <a:rPr kumimoji="1" lang="ja-JP" altLang="en-US" baseline="0">
                <a:latin typeface="+mn-lt"/>
              </a:rPr>
              <a:t>番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交通</a:t>
            </a:r>
            <a:r>
              <a:rPr kumimoji="1" lang="en-US" altLang="ja-JP" baseline="0" dirty="0"/>
              <a:t>	N4	 〔</a:t>
            </a:r>
            <a:r>
              <a:rPr kumimoji="1" lang="ja-JP" altLang="en-US" baseline="0"/>
              <a:t>通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交差点</a:t>
            </a:r>
            <a:r>
              <a:rPr kumimoji="1" lang="en-US" altLang="ja-JP" baseline="0" dirty="0"/>
              <a:t>	N5	 〔</a:t>
            </a:r>
            <a:r>
              <a:rPr kumimoji="1" lang="ja-JP" altLang="en-US" baseline="0"/>
              <a:t>差</a:t>
            </a:r>
            <a:r>
              <a:rPr kumimoji="1" lang="en-US" altLang="ja-JP" baseline="0" dirty="0"/>
              <a:t>〕N2N3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点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外交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外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交換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換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交じる</a:t>
            </a:r>
            <a:r>
              <a:rPr kumimoji="1" lang="en-US" altLang="ja-JP" baseline="0" dirty="0"/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交わる</a:t>
            </a:r>
            <a:r>
              <a:rPr kumimoji="1" lang="en-US" altLang="ja-JP" baseline="0" dirty="0"/>
              <a:t>	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交番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こうばん</a:t>
            </a:r>
            <a:r>
              <a:rPr kumimoji="1" lang="en-US" altLang="ja-JP" baseline="0" dirty="0"/>
              <a:t>	police box		</a:t>
            </a:r>
            <a:r>
              <a:rPr kumimoji="1" lang="ja-JP" altLang="en-US" b="0" baseline="0"/>
              <a:t>落とし物</a:t>
            </a:r>
            <a:r>
              <a:rPr kumimoji="1" lang="ja-JP" altLang="en-US" baseline="0"/>
              <a:t>を</a:t>
            </a:r>
            <a:r>
              <a:rPr kumimoji="1" lang="ja-JP" altLang="en-US" b="1" baseline="0"/>
              <a:t>交番</a:t>
            </a:r>
            <a:r>
              <a:rPr kumimoji="1" lang="ja-JP" altLang="en-US" baseline="0"/>
              <a:t>にとどけました。／</a:t>
            </a:r>
            <a:r>
              <a:rPr kumimoji="1" lang="ja-JP" altLang="en-US" b="1" baseline="0"/>
              <a:t>交番</a:t>
            </a:r>
            <a:r>
              <a:rPr kumimoji="1" lang="ja-JP" altLang="en-US" baseline="0"/>
              <a:t>で道をきいてきます。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交通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こうつう</a:t>
            </a:r>
            <a:r>
              <a:rPr kumimoji="1" lang="en-US" altLang="ja-JP" baseline="0" dirty="0"/>
              <a:t>	traffic		</a:t>
            </a:r>
            <a:r>
              <a:rPr kumimoji="1" lang="ja-JP" altLang="en-US" baseline="0"/>
              <a:t>そのホテルは安いですが、</a:t>
            </a:r>
            <a:r>
              <a:rPr kumimoji="1" lang="ja-JP" altLang="en-US" b="1" baseline="0"/>
              <a:t>交通</a:t>
            </a:r>
            <a:r>
              <a:rPr kumimoji="1" lang="ja-JP" altLang="en-US" baseline="0"/>
              <a:t>が不便です。／</a:t>
            </a:r>
            <a:r>
              <a:rPr kumimoji="1" lang="ja-JP" altLang="en-US" b="1" baseline="0"/>
              <a:t>交通</a:t>
            </a:r>
            <a:r>
              <a:rPr kumimoji="1" lang="ja-JP" altLang="en-US" baseline="0"/>
              <a:t>事故が起きたようです。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交差点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こうさてん</a:t>
            </a:r>
            <a:r>
              <a:rPr kumimoji="1" lang="en-US" altLang="ja-JP" baseline="0" dirty="0"/>
              <a:t>	intersection, crossroad	</a:t>
            </a:r>
            <a:r>
              <a:rPr kumimoji="1" lang="ja-JP" altLang="en-US" baseline="0"/>
              <a:t>次の</a:t>
            </a:r>
            <a:r>
              <a:rPr kumimoji="1" lang="ja-JP" altLang="en-US" b="1" baseline="0"/>
              <a:t>交差点</a:t>
            </a:r>
            <a:r>
              <a:rPr kumimoji="1" lang="ja-JP" altLang="en-US" baseline="0"/>
              <a:t>を左折してください。／</a:t>
            </a:r>
            <a:r>
              <a:rPr kumimoji="1" lang="ja-JP" altLang="en-US" b="1" baseline="0"/>
              <a:t>交差点</a:t>
            </a:r>
            <a:r>
              <a:rPr kumimoji="1" lang="ja-JP" altLang="en-US" baseline="0"/>
              <a:t>での事故が多い。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外交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がいこう</a:t>
            </a:r>
            <a:r>
              <a:rPr kumimoji="1" lang="en-US" altLang="ja-JP" baseline="0" dirty="0"/>
              <a:t>	diplomacy		</a:t>
            </a:r>
            <a:r>
              <a:rPr kumimoji="1" lang="ja-JP" altLang="en-US" baseline="0"/>
              <a:t>彼は日米の</a:t>
            </a:r>
            <a:r>
              <a:rPr kumimoji="1" lang="ja-JP" altLang="en-US" b="1" baseline="0"/>
              <a:t>外交</a:t>
            </a:r>
            <a:r>
              <a:rPr kumimoji="1" lang="ja-JP" altLang="en-US" baseline="0"/>
              <a:t>について研究している。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交換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こうかん</a:t>
            </a:r>
            <a:r>
              <a:rPr kumimoji="1" lang="en-US" altLang="ja-JP" baseline="0" dirty="0"/>
              <a:t>	exchange		</a:t>
            </a:r>
            <a:r>
              <a:rPr kumimoji="1" lang="ja-JP" altLang="en-US" baseline="0"/>
              <a:t>自転車のタイヤを</a:t>
            </a:r>
            <a:r>
              <a:rPr kumimoji="1" lang="ja-JP" altLang="en-US" b="1" baseline="0"/>
              <a:t>交換</a:t>
            </a:r>
            <a:r>
              <a:rPr kumimoji="1" lang="ja-JP" altLang="en-US" baseline="0"/>
              <a:t>した。／海外の大学の学生と意見</a:t>
            </a:r>
            <a:r>
              <a:rPr kumimoji="1" lang="ja-JP" altLang="en-US" b="1" baseline="0"/>
              <a:t>交換</a:t>
            </a:r>
            <a:r>
              <a:rPr kumimoji="1" lang="ja-JP" altLang="en-US" baseline="0"/>
              <a:t>を行った。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交じる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まじる</a:t>
            </a:r>
            <a:r>
              <a:rPr kumimoji="1" lang="en-US" altLang="ja-JP" baseline="0" dirty="0"/>
              <a:t>	to mix		</a:t>
            </a:r>
            <a:r>
              <a:rPr kumimoji="1" lang="ja-JP" altLang="en-US" baseline="0"/>
              <a:t>バラのブーケにカーネーションが１本</a:t>
            </a:r>
            <a:r>
              <a:rPr kumimoji="1" lang="ja-JP" altLang="en-US" b="1" baseline="0"/>
              <a:t>交じって</a:t>
            </a:r>
            <a:r>
              <a:rPr kumimoji="1" lang="ja-JP" altLang="en-US" baseline="0"/>
              <a:t>いた。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交わる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まじわる</a:t>
            </a:r>
            <a:r>
              <a:rPr kumimoji="1" lang="en-US" altLang="ja-JP" baseline="0" dirty="0"/>
              <a:t>	to intersect, to associate	</a:t>
            </a:r>
            <a:r>
              <a:rPr kumimoji="1" lang="ja-JP" altLang="en-US" baseline="0"/>
              <a:t>駅近くに５つの道が</a:t>
            </a:r>
            <a:r>
              <a:rPr kumimoji="1" lang="ja-JP" altLang="en-US" b="1" baseline="0"/>
              <a:t>交わる</a:t>
            </a:r>
            <a:r>
              <a:rPr kumimoji="1" lang="ja-JP" altLang="en-US" baseline="0"/>
              <a:t>交差点がある。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12002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6062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8483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9372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2736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7734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6465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7469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1895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8486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3005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9123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9587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落とし物を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交番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にとどけました。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そのホテルは安いですが、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交通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が不便です。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次の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交差点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を左折してください。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バラのブーケにカーネーションが１本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交じって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いた。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cross, exchange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9622400"/>
              </p:ext>
            </p:extLst>
          </p:nvPr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コウ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交番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こうばん</a:t>
                      </a:r>
                      <a:r>
                        <a:rPr kumimoji="1" lang="en-US" altLang="ja-JP" sz="2400" baseline="0" dirty="0"/>
                        <a:t>	police box</a:t>
                      </a:r>
                    </a:p>
                    <a:p>
                      <a:r>
                        <a:rPr kumimoji="1" lang="ja-JP" altLang="en-US" sz="2400" baseline="0"/>
                        <a:t>交通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こうつう</a:t>
                      </a:r>
                      <a:r>
                        <a:rPr kumimoji="1" lang="en-US" altLang="ja-JP" sz="2400" baseline="0" dirty="0"/>
                        <a:t>	traffic</a:t>
                      </a:r>
                    </a:p>
                    <a:p>
                      <a:r>
                        <a:rPr kumimoji="1" lang="ja-JP" altLang="en-US" sz="2400" baseline="0"/>
                        <a:t>交差点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こうさてん</a:t>
                      </a:r>
                      <a:r>
                        <a:rPr kumimoji="1" lang="en-US" altLang="ja-JP" sz="2400" baseline="0" dirty="0"/>
                        <a:t>	intersection, crossroad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ま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じる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/>
                        <a:t>交じる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まじる</a:t>
                      </a:r>
                      <a:r>
                        <a:rPr kumimoji="1" lang="en-US" altLang="ja-JP" sz="2400" baseline="0" dirty="0"/>
                        <a:t>	to mix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56835823-884A-C840-A5C3-D6CF65BC44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19340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55567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309</Words>
  <Application>Microsoft Macintosh PowerPoint</Application>
  <PresentationFormat>ワイド画面</PresentationFormat>
  <Paragraphs>32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2022-09-15T05:11:56Z</dcterms:created>
  <dcterms:modified xsi:type="dcterms:W3CDTF">2022-09-15T05:13:00Z</dcterms:modified>
</cp:coreProperties>
</file>