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871"/>
  </p:normalViewPr>
  <p:slideViewPr>
    <p:cSldViewPr snapToGrid="0">
      <p:cViewPr varScale="1">
        <p:scale>
          <a:sx n="70" d="100"/>
          <a:sy n="70" d="100"/>
        </p:scale>
        <p:origin x="2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126A9-D9BE-304B-B8DB-BADE62B6962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EE8D9-E39B-5745-92CE-CE2200FD1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11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光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観光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観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日光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光景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景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光熱費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熱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費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光る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光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観光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かんこう</a:t>
            </a:r>
            <a:r>
              <a:rPr kumimoji="1" lang="en-US" altLang="ja-JP" baseline="0" dirty="0"/>
              <a:t>	sightseeing		</a:t>
            </a:r>
            <a:r>
              <a:rPr kumimoji="1" lang="ja-JP" altLang="en-US" sz="1200"/>
              <a:t>旅行の目的は何ですか。</a:t>
            </a:r>
            <a:r>
              <a:rPr kumimoji="1" lang="en-US" altLang="ja-JP" sz="1200" dirty="0"/>
              <a:t>…</a:t>
            </a:r>
            <a:r>
              <a:rPr kumimoji="1" lang="ja-JP" altLang="en-US" sz="1200" b="1"/>
              <a:t>観光</a:t>
            </a:r>
            <a:r>
              <a:rPr kumimoji="1" lang="ja-JP" altLang="en-US" sz="1200"/>
              <a:t>です</a:t>
            </a:r>
            <a:r>
              <a:rPr kumimoji="1" lang="ja-JP" altLang="en-US" baseline="0"/>
              <a:t>。／金沢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かなざわ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に</a:t>
            </a:r>
            <a:r>
              <a:rPr kumimoji="1" lang="ja-JP" altLang="en-US" b="1" baseline="0"/>
              <a:t>観光</a:t>
            </a:r>
            <a:r>
              <a:rPr kumimoji="1" lang="ja-JP" altLang="en-US" baseline="0"/>
              <a:t>に行きます。／京都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きょうと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は</a:t>
            </a:r>
            <a:r>
              <a:rPr kumimoji="1" lang="ja-JP" altLang="en-US" b="1" baseline="0"/>
              <a:t>観光</a:t>
            </a:r>
            <a:r>
              <a:rPr kumimoji="1" lang="ja-JP" altLang="en-US" baseline="0"/>
              <a:t>客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きゃく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が多い。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日光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にっこう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sunlight		</a:t>
            </a:r>
            <a:r>
              <a:rPr kumimoji="1" lang="ja-JP" altLang="en-US" b="1" baseline="0">
                <a:solidFill>
                  <a:schemeClr val="tx1"/>
                </a:solidFill>
              </a:rPr>
              <a:t>日光</a:t>
            </a:r>
            <a:r>
              <a:rPr kumimoji="1" lang="ja-JP" altLang="en-US" baseline="0">
                <a:solidFill>
                  <a:schemeClr val="tx1"/>
                </a:solidFill>
              </a:rPr>
              <a:t>の当たらないところに置いてください。／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日光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の不足は体によくないです</a:t>
            </a:r>
            <a:r>
              <a:rPr kumimoji="1" lang="ja-JP" altLang="en-US" baseline="0">
                <a:solidFill>
                  <a:schemeClr val="tx1"/>
                </a:solidFill>
              </a:rPr>
              <a:t>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長時間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日光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に当たると、はだが赤くなります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光景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こうけい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sight, scene		</a:t>
            </a:r>
            <a:r>
              <a:rPr kumimoji="1" lang="ja-JP" altLang="en-US" baseline="0">
                <a:solidFill>
                  <a:schemeClr val="tx1"/>
                </a:solidFill>
              </a:rPr>
              <a:t>あのときの</a:t>
            </a:r>
            <a:r>
              <a:rPr kumimoji="1" lang="ja-JP" altLang="en-US" b="1" baseline="0">
                <a:solidFill>
                  <a:schemeClr val="tx1"/>
                </a:solidFill>
              </a:rPr>
              <a:t>光景</a:t>
            </a:r>
            <a:r>
              <a:rPr kumimoji="1" lang="ja-JP" altLang="en-US" baseline="0">
                <a:solidFill>
                  <a:schemeClr val="tx1"/>
                </a:solidFill>
              </a:rPr>
              <a:t>が忘れられない。／朝起きると、車が雪だるまになっている。富山の冬の</a:t>
            </a:r>
            <a:r>
              <a:rPr kumimoji="1" lang="ja-JP" altLang="en-US" b="1" baseline="0">
                <a:solidFill>
                  <a:schemeClr val="tx1"/>
                </a:solidFill>
              </a:rPr>
              <a:t>光景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光熱費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こうねつひ</a:t>
            </a:r>
            <a:r>
              <a:rPr kumimoji="1" lang="en-US" altLang="ja-JP" baseline="0" dirty="0">
                <a:solidFill>
                  <a:schemeClr val="tx1"/>
                </a:solidFill>
              </a:rPr>
              <a:t>	energy costs		</a:t>
            </a:r>
            <a:r>
              <a:rPr kumimoji="1" lang="ja-JP" altLang="en-US" baseline="0">
                <a:solidFill>
                  <a:schemeClr val="tx1"/>
                </a:solidFill>
              </a:rPr>
              <a:t>冬は夏より</a:t>
            </a:r>
            <a:r>
              <a:rPr kumimoji="1" lang="ja-JP" altLang="en-US" b="1" baseline="0">
                <a:solidFill>
                  <a:schemeClr val="tx1"/>
                </a:solidFill>
              </a:rPr>
              <a:t>光熱費</a:t>
            </a:r>
            <a:r>
              <a:rPr kumimoji="1" lang="ja-JP" altLang="en-US" baseline="0">
                <a:solidFill>
                  <a:schemeClr val="tx1"/>
                </a:solidFill>
              </a:rPr>
              <a:t>がかかります。／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光熱費</a:t>
            </a:r>
            <a:r>
              <a:rPr kumimoji="1" lang="ja-JP" altLang="en-US" baseline="0">
                <a:solidFill>
                  <a:schemeClr val="tx1"/>
                </a:solidFill>
              </a:rPr>
              <a:t>はいくらぐらいですか。／図書館で勉強して、</a:t>
            </a:r>
            <a:r>
              <a:rPr kumimoji="1" lang="ja-JP" altLang="en-US" b="1" baseline="0">
                <a:solidFill>
                  <a:schemeClr val="tx1"/>
                </a:solidFill>
              </a:rPr>
              <a:t>光熱費</a:t>
            </a:r>
            <a:r>
              <a:rPr kumimoji="1" lang="ja-JP" altLang="en-US" baseline="0">
                <a:solidFill>
                  <a:schemeClr val="tx1"/>
                </a:solidFill>
              </a:rPr>
              <a:t>を節約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せつやく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する。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光る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ひかる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shine		</a:t>
            </a:r>
            <a:r>
              <a:rPr kumimoji="1" lang="ja-JP" altLang="en-US" sz="1200" b="0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カラス</a:t>
            </a:r>
            <a:r>
              <a:rPr kumimoji="1" lang="en-US" altLang="ja-JP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kumimoji="1"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crow)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光る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物が好きです</a:t>
            </a:r>
            <a:r>
              <a:rPr kumimoji="1" lang="ja-JP" altLang="en-US" baseline="0">
                <a:solidFill>
                  <a:schemeClr val="tx1"/>
                </a:solidFill>
              </a:rPr>
              <a:t>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外で何か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光りました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。かみなりですか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光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ひかり</a:t>
            </a:r>
            <a:r>
              <a:rPr kumimoji="1" lang="en-US" altLang="ja-JP" baseline="0" dirty="0">
                <a:solidFill>
                  <a:schemeClr val="tx1"/>
                </a:solidFill>
              </a:rPr>
              <a:t>	light		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あの赤い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光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は何ですか</a:t>
            </a:r>
            <a:r>
              <a:rPr kumimoji="1" lang="ja-JP" altLang="en-US" baseline="0">
                <a:solidFill>
                  <a:schemeClr val="tx1"/>
                </a:solidFill>
              </a:rPr>
              <a:t>。／</a:t>
            </a:r>
            <a:r>
              <a:rPr kumimoji="1" lang="ja-JP" altLang="en-US" sz="1200" b="0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外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は月の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光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で明るいです。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89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3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0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2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69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22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5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04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52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56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41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金沢</a:t>
            </a:r>
            <a:r>
              <a:rPr lang="en-US" altLang="ja-JP" sz="2400" dirty="0"/>
              <a:t>(</a:t>
            </a:r>
            <a:r>
              <a:rPr lang="ja-JP" altLang="en-US" sz="2400"/>
              <a:t>かなざわ</a:t>
            </a:r>
            <a:r>
              <a:rPr lang="en-US" altLang="ja-JP" sz="2400" dirty="0"/>
              <a:t>)</a:t>
            </a:r>
            <a:r>
              <a:rPr lang="ja-JP" altLang="en-US" sz="2400"/>
              <a:t>に</a:t>
            </a:r>
            <a:r>
              <a:rPr lang="ja-JP" altLang="en-US" sz="2400" b="1"/>
              <a:t>観光</a:t>
            </a:r>
            <a:r>
              <a:rPr lang="ja-JP" altLang="en-US" sz="2400"/>
              <a:t>に行きます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長時間</a:t>
            </a:r>
            <a:r>
              <a:rPr lang="ja-JP" altLang="en-US" sz="2400" b="1"/>
              <a:t>日光</a:t>
            </a:r>
            <a:r>
              <a:rPr lang="ja-JP" altLang="en-US" sz="2400"/>
              <a:t>に当たると、はだが赤くなります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外で何か</a:t>
            </a:r>
            <a:r>
              <a:rPr lang="ja-JP" altLang="en-US" sz="2400" b="1"/>
              <a:t>光りました</a:t>
            </a:r>
            <a:r>
              <a:rPr lang="ja-JP" altLang="en-US" sz="2400"/>
              <a:t>。かみなりですか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あの赤い</a:t>
            </a:r>
            <a:r>
              <a:rPr lang="ja-JP" altLang="en-US" sz="2400" b="1"/>
              <a:t>光</a:t>
            </a:r>
            <a:r>
              <a:rPr lang="ja-JP" altLang="en-US" sz="2400"/>
              <a:t>は何ですか。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light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814885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観光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かんこう</a:t>
                      </a:r>
                      <a:r>
                        <a:rPr kumimoji="1" lang="en-US" altLang="ja-JP" sz="2400" baseline="0" dirty="0"/>
                        <a:t>	sightseeing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日光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にっこう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sunlight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ひか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ひかり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光る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ひかる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to shine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光</a:t>
                      </a:r>
                      <a:r>
                        <a:rPr kumimoji="1" lang="en-US" altLang="ja-JP" sz="2400" baseline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ひかり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light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7143CFAE-9C76-0D54-37EB-FBF444F92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350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8</cp:revision>
  <dcterms:created xsi:type="dcterms:W3CDTF">2022-08-29T09:12:13Z</dcterms:created>
  <dcterms:modified xsi:type="dcterms:W3CDTF">2022-09-15T02:16:41Z</dcterms:modified>
</cp:coreProperties>
</file>