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1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38639"/>
  </p:normalViewPr>
  <p:slideViewPr>
    <p:cSldViewPr snapToGrid="0">
      <p:cViewPr varScale="1">
        <p:scale>
          <a:sx n="45" d="100"/>
          <a:sy n="45" d="100"/>
        </p:scale>
        <p:origin x="36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6952CC-5930-0D47-B286-A3578AE9CAAF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0E3EBD-97B1-5248-A0DF-184804DECE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49327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向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方向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en-US" altLang="ja-JP" dirty="0"/>
              <a:t>N2N3	 〔</a:t>
            </a:r>
            <a:r>
              <a:rPr kumimoji="1" lang="ja-JP" altLang="en-US"/>
              <a:t>方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傾向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en-US" altLang="ja-JP" dirty="0"/>
              <a:t>N2N3	 〔</a:t>
            </a:r>
            <a:r>
              <a:rPr kumimoji="1" lang="ja-JP" altLang="en-US"/>
              <a:t>傾</a:t>
            </a:r>
            <a:r>
              <a:rPr kumimoji="1" lang="en-US" altLang="ja-JP" dirty="0"/>
              <a:t>〕N2N3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向上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en-US" altLang="ja-JP" dirty="0"/>
              <a:t>N1	 〔</a:t>
            </a:r>
            <a:r>
              <a:rPr kumimoji="1" lang="ja-JP" altLang="en-US"/>
              <a:t>上</a:t>
            </a:r>
            <a:r>
              <a:rPr kumimoji="1" lang="en-US" altLang="ja-JP" dirty="0"/>
              <a:t>〕N5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向こう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en-US" altLang="ja-JP" dirty="0"/>
              <a:t>N5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向ける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en-US" altLang="ja-JP" dirty="0"/>
              <a:t>N2N3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向く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en-US" altLang="ja-JP" dirty="0"/>
              <a:t>N2N3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向き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en-US" altLang="ja-JP" dirty="0"/>
              <a:t>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方向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ほうこう</a:t>
            </a:r>
            <a:r>
              <a:rPr kumimoji="1" lang="en-US" altLang="ja-JP" dirty="0">
                <a:latin typeface="+mn-lt"/>
              </a:rPr>
              <a:t>	direction		</a:t>
            </a:r>
            <a:r>
              <a:rPr kumimoji="1" lang="ja-JP" altLang="en-US">
                <a:latin typeface="+mn-lt"/>
              </a:rPr>
              <a:t>同じ</a:t>
            </a:r>
            <a:r>
              <a:rPr kumimoji="1" lang="ja-JP" altLang="en-US" b="1">
                <a:latin typeface="+mn-lt"/>
              </a:rPr>
              <a:t>方向</a:t>
            </a:r>
            <a:r>
              <a:rPr kumimoji="1" lang="ja-JP" altLang="en-US">
                <a:latin typeface="+mn-lt"/>
              </a:rPr>
              <a:t>ですね。いっしょに行きましょう。／出て、右</a:t>
            </a:r>
            <a:r>
              <a:rPr kumimoji="1" lang="ja-JP" altLang="en-US" b="1">
                <a:latin typeface="+mn-lt"/>
              </a:rPr>
              <a:t>方向</a:t>
            </a:r>
            <a:r>
              <a:rPr kumimoji="1" lang="ja-JP" altLang="en-US">
                <a:latin typeface="+mn-lt"/>
              </a:rPr>
              <a:t>に進むと、コンビニがあります。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傾向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けいこう</a:t>
            </a:r>
            <a:r>
              <a:rPr kumimoji="1" lang="en-US" altLang="ja-JP" dirty="0">
                <a:latin typeface="+mn-lt"/>
              </a:rPr>
              <a:t>	tendency, trend	</a:t>
            </a:r>
            <a:r>
              <a:rPr kumimoji="1" lang="ja-JP" altLang="en-US">
                <a:latin typeface="+mn-lt"/>
              </a:rPr>
              <a:t>彼はすぐあきらめる</a:t>
            </a:r>
            <a:r>
              <a:rPr kumimoji="1" lang="ja-JP" altLang="en-US" b="1">
                <a:latin typeface="+mn-lt"/>
              </a:rPr>
              <a:t>傾向</a:t>
            </a:r>
            <a:r>
              <a:rPr kumimoji="1" lang="ja-JP" altLang="en-US">
                <a:latin typeface="+mn-lt"/>
              </a:rPr>
              <a:t>がある。／ポジティブな人のほうが長生きする</a:t>
            </a:r>
            <a:r>
              <a:rPr kumimoji="1" lang="ja-JP" altLang="en-US" b="1">
                <a:latin typeface="+mn-lt"/>
              </a:rPr>
              <a:t>傾向</a:t>
            </a:r>
            <a:r>
              <a:rPr kumimoji="1" lang="ja-JP" altLang="en-US">
                <a:latin typeface="+mn-lt"/>
              </a:rPr>
              <a:t>がある。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向上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こうじょう</a:t>
            </a:r>
            <a:r>
              <a:rPr kumimoji="1" lang="en-US" altLang="ja-JP" dirty="0">
                <a:latin typeface="+mn-lt"/>
              </a:rPr>
              <a:t>	improvement, progress	</a:t>
            </a:r>
            <a:r>
              <a:rPr kumimoji="1" lang="ja-JP" altLang="en-US">
                <a:latin typeface="+mn-lt"/>
              </a:rPr>
              <a:t>子どもたちの学力が</a:t>
            </a:r>
            <a:r>
              <a:rPr kumimoji="1" lang="ja-JP" altLang="en-US" b="1">
                <a:latin typeface="+mn-lt"/>
              </a:rPr>
              <a:t>向上</a:t>
            </a:r>
            <a:r>
              <a:rPr kumimoji="1" lang="ja-JP" altLang="en-US">
                <a:latin typeface="+mn-lt"/>
              </a:rPr>
              <a:t>する。／会話の力が</a:t>
            </a:r>
            <a:r>
              <a:rPr kumimoji="1" lang="ja-JP" altLang="en-US" b="1">
                <a:latin typeface="+mn-lt"/>
              </a:rPr>
              <a:t>向上</a:t>
            </a:r>
            <a:r>
              <a:rPr kumimoji="1" lang="ja-JP" altLang="en-US">
                <a:latin typeface="+mn-lt"/>
              </a:rPr>
              <a:t>した。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向こう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むこう</a:t>
            </a:r>
            <a:r>
              <a:rPr kumimoji="1" lang="en-US" altLang="ja-JP" dirty="0">
                <a:latin typeface="+mn-lt"/>
              </a:rPr>
              <a:t>	beyond, over there	</a:t>
            </a:r>
            <a:r>
              <a:rPr kumimoji="1" lang="ja-JP" altLang="en-US">
                <a:latin typeface="+mn-lt"/>
              </a:rPr>
              <a:t>あの山の</a:t>
            </a:r>
            <a:r>
              <a:rPr kumimoji="1" lang="ja-JP" altLang="en-US" b="1">
                <a:latin typeface="+mn-lt"/>
              </a:rPr>
              <a:t>向こう</a:t>
            </a:r>
            <a:r>
              <a:rPr kumimoji="1" lang="ja-JP" altLang="en-US">
                <a:latin typeface="+mn-lt"/>
              </a:rPr>
              <a:t>は海です。／</a:t>
            </a:r>
            <a:r>
              <a:rPr kumimoji="1" lang="ja-JP" altLang="en-US" b="1">
                <a:latin typeface="+mn-lt"/>
              </a:rPr>
              <a:t>向こう</a:t>
            </a:r>
            <a:r>
              <a:rPr kumimoji="1" lang="ja-JP" altLang="en-US">
                <a:latin typeface="+mn-lt"/>
              </a:rPr>
              <a:t>で待っています。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向ける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むける</a:t>
            </a:r>
            <a:r>
              <a:rPr kumimoji="1" lang="en-US" altLang="ja-JP" dirty="0">
                <a:latin typeface="+mn-lt"/>
              </a:rPr>
              <a:t>	to turn toward	</a:t>
            </a:r>
            <a:r>
              <a:rPr kumimoji="1" lang="ja-JP" altLang="en-US">
                <a:latin typeface="+mn-lt"/>
              </a:rPr>
              <a:t>体を右に</a:t>
            </a:r>
            <a:r>
              <a:rPr kumimoji="1" lang="ja-JP" altLang="en-US" b="1">
                <a:latin typeface="+mn-lt"/>
              </a:rPr>
              <a:t>向けて</a:t>
            </a:r>
            <a:r>
              <a:rPr kumimoji="1" lang="ja-JP" altLang="en-US">
                <a:latin typeface="+mn-lt"/>
              </a:rPr>
              <a:t>ください。／スマホの画面を下に</a:t>
            </a:r>
            <a:r>
              <a:rPr kumimoji="1" lang="ja-JP" altLang="en-US" b="1">
                <a:latin typeface="+mn-lt"/>
              </a:rPr>
              <a:t>向けて</a:t>
            </a:r>
            <a:r>
              <a:rPr kumimoji="1" lang="ja-JP" altLang="en-US">
                <a:latin typeface="+mn-lt"/>
              </a:rPr>
              <a:t>ください。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向く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むく</a:t>
            </a:r>
            <a:r>
              <a:rPr kumimoji="1" lang="en-US" altLang="ja-JP" dirty="0">
                <a:latin typeface="+mn-lt"/>
              </a:rPr>
              <a:t>	to turn toward	</a:t>
            </a:r>
            <a:r>
              <a:rPr kumimoji="1" lang="ja-JP" altLang="en-US">
                <a:latin typeface="+mn-lt"/>
              </a:rPr>
              <a:t>下を</a:t>
            </a:r>
            <a:r>
              <a:rPr kumimoji="1" lang="ja-JP" altLang="en-US" b="1">
                <a:latin typeface="+mn-lt"/>
              </a:rPr>
              <a:t>向いて</a:t>
            </a:r>
            <a:r>
              <a:rPr kumimoji="1" lang="ja-JP" altLang="en-US">
                <a:latin typeface="+mn-lt"/>
              </a:rPr>
              <a:t>ください。／後ろを</a:t>
            </a:r>
            <a:r>
              <a:rPr kumimoji="1" lang="ja-JP" altLang="en-US" b="1">
                <a:latin typeface="+mn-lt"/>
              </a:rPr>
              <a:t>向く</a:t>
            </a:r>
            <a:r>
              <a:rPr kumimoji="1" lang="ja-JP" altLang="en-US">
                <a:latin typeface="+mn-lt"/>
              </a:rPr>
              <a:t>と、だれもいなかった。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向き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むき</a:t>
            </a:r>
            <a:r>
              <a:rPr kumimoji="1" lang="en-US" altLang="ja-JP" dirty="0">
                <a:latin typeface="+mn-lt"/>
              </a:rPr>
              <a:t>	direction		</a:t>
            </a:r>
            <a:r>
              <a:rPr kumimoji="1" lang="ja-JP" altLang="en-US" b="1">
                <a:latin typeface="+mn-lt"/>
              </a:rPr>
              <a:t>向き</a:t>
            </a:r>
            <a:r>
              <a:rPr kumimoji="1" lang="ja-JP" altLang="en-US">
                <a:latin typeface="+mn-lt"/>
              </a:rPr>
              <a:t>を変えてみましょう。／この部屋は南</a:t>
            </a:r>
            <a:r>
              <a:rPr kumimoji="1" lang="ja-JP" altLang="en-US" b="1">
                <a:latin typeface="+mn-lt"/>
              </a:rPr>
              <a:t>向き</a:t>
            </a:r>
            <a:r>
              <a:rPr kumimoji="1" lang="ja-JP" altLang="en-US">
                <a:latin typeface="+mn-lt"/>
              </a:rPr>
              <a:t>です。</a:t>
            </a:r>
            <a:r>
              <a:rPr kumimoji="1" lang="en-US" altLang="ja-JP" dirty="0">
                <a:latin typeface="+mn-lt"/>
              </a:rPr>
              <a:t>	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37189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3757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2594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4831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8250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65355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98619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2952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0306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3845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1816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85005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9631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同じ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方向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ですね。いっしょに行きましょう。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あの山の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向こう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は海です。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スマホの画面を下に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向けて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下を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向いて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向き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を変えてみましょう。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turn toward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コウ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latin typeface="+mn-lt"/>
                        </a:rPr>
                        <a:t>方向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ほうこう</a:t>
                      </a:r>
                      <a:r>
                        <a:rPr kumimoji="1" lang="en-US" altLang="ja-JP" sz="2400" dirty="0">
                          <a:latin typeface="+mn-lt"/>
                        </a:rPr>
                        <a:t>	direction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む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こう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む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ける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む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く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む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き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向こう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むこう</a:t>
                      </a:r>
                      <a:r>
                        <a:rPr kumimoji="1" lang="en-US" altLang="ja-JP" sz="2400" dirty="0">
                          <a:latin typeface="+mn-lt"/>
                        </a:rPr>
                        <a:t>	beyond, over there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向ける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むける</a:t>
                      </a:r>
                      <a:r>
                        <a:rPr kumimoji="1" lang="en-US" altLang="ja-JP" sz="2400" dirty="0">
                          <a:latin typeface="+mn-lt"/>
                        </a:rPr>
                        <a:t>	to turn toward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向く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むく</a:t>
                      </a:r>
                      <a:r>
                        <a:rPr kumimoji="1" lang="en-US" altLang="ja-JP" sz="2400" dirty="0">
                          <a:latin typeface="+mn-lt"/>
                        </a:rPr>
                        <a:t>		to turn toward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向き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むき</a:t>
                      </a:r>
                      <a:r>
                        <a:rPr kumimoji="1" lang="en-US" altLang="ja-JP" sz="2400" dirty="0">
                          <a:latin typeface="+mn-lt"/>
                        </a:rPr>
                        <a:t>		direction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8" name="図 7">
            <a:extLst>
              <a:ext uri="{FF2B5EF4-FFF2-40B4-BE49-F238E27FC236}">
                <a16:creationId xmlns:a16="http://schemas.microsoft.com/office/drawing/2014/main" id="{7D0E2DC1-12F6-E840-AEAE-1BD7CAD3D4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61100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00140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323</Words>
  <Application>Microsoft Macintosh PowerPoint</Application>
  <PresentationFormat>ワイド画面</PresentationFormat>
  <Paragraphs>37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2022-09-16T00:41:23Z</dcterms:created>
  <dcterms:modified xsi:type="dcterms:W3CDTF">2022-09-16T00:41:46Z</dcterms:modified>
</cp:coreProperties>
</file>