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898"/>
  </p:normalViewPr>
  <p:slideViewPr>
    <p:cSldViewPr snapToGrid="0">
      <p:cViewPr varScale="1">
        <p:scale>
          <a:sx n="80" d="100"/>
          <a:sy n="80" d="100"/>
        </p:scale>
        <p:origin x="23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8691F-DA0F-6249-965A-B31C489EFA58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FB735-A6F3-0245-95DA-CA018FCE0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094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好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r>
              <a:rPr kumimoji="1" lang="ja-JP" altLang="en-US"/>
              <a:t>好物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好き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好物	こうぶつ</a:t>
            </a:r>
            <a:r>
              <a:rPr kumimoji="1" lang="en-US" altLang="ja-JP" dirty="0">
                <a:solidFill>
                  <a:schemeClr val="tx1"/>
                </a:solidFill>
              </a:rPr>
              <a:t>	one’s</a:t>
            </a:r>
            <a:r>
              <a:rPr kumimoji="1" lang="ja-JP" altLang="en-US" dirty="0">
                <a:solidFill>
                  <a:schemeClr val="tx1"/>
                </a:solidFill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</a:rPr>
              <a:t>favorite</a:t>
            </a:r>
            <a:r>
              <a:rPr kumimoji="1" lang="ja-JP" altLang="en-US" dirty="0">
                <a:solidFill>
                  <a:schemeClr val="tx1"/>
                </a:solidFill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</a:rPr>
              <a:t>food	</a:t>
            </a:r>
            <a:r>
              <a:rPr kumimoji="1" lang="ja-JP" altLang="en-US">
                <a:solidFill>
                  <a:schemeClr val="tx1"/>
                </a:solidFill>
              </a:rPr>
              <a:t>父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ちち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</a:t>
            </a:r>
            <a:r>
              <a:rPr kumimoji="1" lang="ja-JP" altLang="en-US" b="1">
                <a:solidFill>
                  <a:schemeClr val="tx1"/>
                </a:solidFill>
              </a:rPr>
              <a:t>好物</a:t>
            </a:r>
            <a:r>
              <a:rPr kumimoji="1" lang="ja-JP" altLang="en-US">
                <a:solidFill>
                  <a:schemeClr val="tx1"/>
                </a:solidFill>
              </a:rPr>
              <a:t>はすしです。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／あまいもの、お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好き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ですか。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…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大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好物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好き</a:t>
            </a:r>
            <a:r>
              <a:rPr kumimoji="1" lang="ja-JP" altLang="en-US" baseline="-25000" dirty="0"/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すき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favorite, to like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おとうと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車が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好き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／アニメ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好き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111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847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97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97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26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261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25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12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2732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889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809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15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90C8DE4-0D0B-4F77-B16A-21B197221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055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like, favorable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好物　	こうぶつ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one’s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favorite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food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すｰき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好き</a:t>
                      </a:r>
                      <a:r>
                        <a:rPr kumimoji="1" lang="ja-JP" altLang="en-US" sz="2400" baseline="-25000" dirty="0"/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　　　すき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favorite, to like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2DB643-61E9-478C-875C-7CBD51AF1C56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父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ちち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好物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はすしです。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おとうとは車が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好き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2022-08-22T08:18:22Z</dcterms:created>
  <dcterms:modified xsi:type="dcterms:W3CDTF">2022-09-13T23:40:26Z</dcterms:modified>
</cp:coreProperties>
</file>