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82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50204"/>
  </p:normalViewPr>
  <p:slideViewPr>
    <p:cSldViewPr snapToGrid="0">
      <p:cViewPr varScale="1">
        <p:scale>
          <a:sx n="60" d="100"/>
          <a:sy n="60" d="100"/>
        </p:scale>
        <p:origin x="309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44F150-AB0D-BB49-9120-C19F6C3827AF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3E1D99-845D-D344-B9F4-A571C3F7CE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60940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考</a:t>
            </a:r>
            <a:r>
              <a:rPr kumimoji="1" lang="en-US" altLang="ja-JP" dirty="0"/>
              <a:t>〕</a:t>
            </a:r>
            <a:r>
              <a:rPr kumimoji="1" lang="en-US" altLang="ja-JP" dirty="0" err="1"/>
              <a:t>N4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参考</a:t>
            </a:r>
            <a:r>
              <a:rPr kumimoji="1" lang="en-US" altLang="ja-JP" dirty="0"/>
              <a:t>	N2N3	 〔</a:t>
            </a:r>
            <a:r>
              <a:rPr kumimoji="1" lang="ja-JP" altLang="en-US"/>
              <a:t>参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選考</a:t>
            </a:r>
            <a:r>
              <a:rPr kumimoji="1" lang="ja-JP" altLang="en-US" sz="1200" baseline="-25000"/>
              <a:t>する</a:t>
            </a:r>
            <a:r>
              <a:rPr kumimoji="1" lang="en-US" altLang="ja-JP" dirty="0"/>
              <a:t>	N1	 〔</a:t>
            </a:r>
            <a:r>
              <a:rPr kumimoji="1" lang="ja-JP" altLang="en-US"/>
              <a:t>選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思考</a:t>
            </a:r>
            <a:r>
              <a:rPr kumimoji="1" lang="en-US" altLang="ja-JP" dirty="0"/>
              <a:t>	N1	 〔</a:t>
            </a:r>
            <a:r>
              <a:rPr kumimoji="1" lang="ja-JP" altLang="en-US"/>
              <a:t>思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考古学</a:t>
            </a:r>
            <a:r>
              <a:rPr kumimoji="1" lang="en-US" altLang="ja-JP" dirty="0"/>
              <a:t>	N1	 〔</a:t>
            </a:r>
            <a:r>
              <a:rPr kumimoji="1" lang="ja-JP" altLang="en-US"/>
              <a:t>古</a:t>
            </a:r>
            <a:r>
              <a:rPr kumimoji="1" lang="en-US" altLang="ja-JP" dirty="0"/>
              <a:t>〕N5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学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考える</a:t>
            </a:r>
            <a:r>
              <a:rPr kumimoji="1" lang="en-US" altLang="ja-JP" dirty="0"/>
              <a:t>	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考え</a:t>
            </a:r>
            <a:r>
              <a:rPr kumimoji="1" lang="en-US" altLang="ja-JP" dirty="0"/>
              <a:t>	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/>
              <a:t>参考</a:t>
            </a:r>
            <a:r>
              <a:rPr kumimoji="1" lang="en-US" altLang="ja-JP" sz="1200" dirty="0"/>
              <a:t>	</a:t>
            </a:r>
            <a:r>
              <a:rPr kumimoji="1" lang="ja-JP" altLang="en-US" sz="1200"/>
              <a:t>さんこう</a:t>
            </a:r>
            <a:r>
              <a:rPr kumimoji="1" lang="en-US" altLang="ja-JP" sz="1200" dirty="0"/>
              <a:t>	reference		</a:t>
            </a:r>
            <a:r>
              <a:rPr kumimoji="1" lang="ja-JP" altLang="en-US" sz="1200"/>
              <a:t>この本は</a:t>
            </a:r>
            <a:r>
              <a:rPr kumimoji="1" lang="ja-JP" altLang="en-US" sz="1200" b="1"/>
              <a:t>参考</a:t>
            </a:r>
            <a:r>
              <a:rPr kumimoji="1" lang="ja-JP" altLang="en-US" sz="1200"/>
              <a:t>にならない。</a:t>
            </a:r>
            <a:r>
              <a:rPr kumimoji="1" lang="ja-JP" altLang="en-US"/>
              <a:t>／</a:t>
            </a:r>
            <a:r>
              <a:rPr kumimoji="1" lang="ja-JP" altLang="en-US" sz="1200"/>
              <a:t>ご意見ありがとうございます。とても</a:t>
            </a:r>
            <a:r>
              <a:rPr kumimoji="1" lang="ja-JP" altLang="en-US" sz="1200" b="1"/>
              <a:t>参考</a:t>
            </a:r>
            <a:r>
              <a:rPr kumimoji="1" lang="ja-JP" altLang="en-US" sz="1200"/>
              <a:t>になりました。</a:t>
            </a:r>
            <a:endParaRPr kumimoji="1" lang="en-US" altLang="ja-JP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/>
              <a:t>選考</a:t>
            </a:r>
            <a:r>
              <a:rPr kumimoji="1" lang="ja-JP" altLang="en-US" sz="1200" baseline="-25000"/>
              <a:t>する</a:t>
            </a:r>
            <a:r>
              <a:rPr kumimoji="1" lang="en-US" altLang="ja-JP" sz="1200" baseline="-25000" dirty="0"/>
              <a:t>	</a:t>
            </a:r>
            <a:r>
              <a:rPr kumimoji="1" lang="ja-JP" altLang="en-US" sz="1200"/>
              <a:t>せんこう</a:t>
            </a:r>
            <a:r>
              <a:rPr kumimoji="1" lang="en-US" altLang="ja-JP" sz="1200" dirty="0"/>
              <a:t>	selection		</a:t>
            </a:r>
            <a:r>
              <a:rPr kumimoji="1" lang="ja-JP" altLang="en-US" sz="1200" b="1"/>
              <a:t>選考</a:t>
            </a:r>
            <a:r>
              <a:rPr kumimoji="1" lang="ja-JP" altLang="en-US" sz="1200"/>
              <a:t>方法は次の通りです。</a:t>
            </a:r>
            <a:r>
              <a:rPr kumimoji="1" lang="ja-JP" altLang="en-US"/>
              <a:t>／</a:t>
            </a:r>
            <a:r>
              <a:rPr kumimoji="1" lang="ja-JP" altLang="en-US" b="1"/>
              <a:t>選考</a:t>
            </a:r>
            <a:r>
              <a:rPr kumimoji="1" lang="ja-JP" altLang="en-US"/>
              <a:t>の結果はいつごろわかりますか。</a:t>
            </a:r>
            <a:endParaRPr kumimoji="1" lang="en-US" altLang="ja-JP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思考</a:t>
            </a:r>
            <a:r>
              <a:rPr kumimoji="1" lang="ja-JP" altLang="en-US">
                <a:solidFill>
                  <a:schemeClr val="tx1"/>
                </a:solidFill>
              </a:rPr>
              <a:t>	しこう	</a:t>
            </a:r>
            <a:r>
              <a:rPr kumimoji="1" lang="en-US" altLang="ja-JP" sz="1200" b="0" i="0" dirty="0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thought, thinking	</a:t>
            </a:r>
            <a:r>
              <a:rPr kumimoji="1" lang="ja-JP" altLang="en-US"/>
              <a:t>子どもの</a:t>
            </a:r>
            <a:r>
              <a:rPr kumimoji="1" lang="ja-JP" altLang="en-US" b="1"/>
              <a:t>思考力</a:t>
            </a:r>
            <a:r>
              <a:rPr kumimoji="1" lang="ja-JP" altLang="en-US"/>
              <a:t>をのばす。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/>
              <a:t>考古学</a:t>
            </a:r>
            <a:r>
              <a:rPr kumimoji="1" lang="en-US" altLang="ja-JP" sz="1200" dirty="0"/>
              <a:t>	</a:t>
            </a:r>
            <a:r>
              <a:rPr kumimoji="1" lang="ja-JP" altLang="en-US" sz="1200"/>
              <a:t>こうこがく</a:t>
            </a:r>
            <a:r>
              <a:rPr kumimoji="1" lang="en-US" altLang="ja-JP" sz="1200" dirty="0"/>
              <a:t>	archaeology		</a:t>
            </a:r>
            <a:r>
              <a:rPr kumimoji="1" lang="ja-JP" altLang="en-US" sz="1200"/>
              <a:t>大学で</a:t>
            </a:r>
            <a:r>
              <a:rPr kumimoji="1" lang="ja-JP" altLang="en-US" sz="1200" b="1"/>
              <a:t>考古学</a:t>
            </a:r>
            <a:r>
              <a:rPr kumimoji="1" lang="ja-JP" altLang="en-US" sz="1200"/>
              <a:t>を勉強したい。</a:t>
            </a:r>
            <a:r>
              <a:rPr kumimoji="1" lang="ja-JP" altLang="en-US"/>
              <a:t>／専門は</a:t>
            </a:r>
            <a:r>
              <a:rPr kumimoji="1" lang="ja-JP" altLang="en-US" b="1"/>
              <a:t>考古学</a:t>
            </a:r>
            <a:r>
              <a:rPr kumimoji="1" lang="ja-JP" altLang="en-US"/>
              <a:t>です。</a:t>
            </a:r>
            <a:endParaRPr kumimoji="1" lang="en-US" altLang="ja-JP" sz="1200" spc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spc="0"/>
              <a:t>考える</a:t>
            </a:r>
            <a:r>
              <a:rPr kumimoji="1" lang="en-US" altLang="ja-JP" sz="1200" spc="0" dirty="0"/>
              <a:t>	</a:t>
            </a:r>
            <a:r>
              <a:rPr kumimoji="1" lang="ja-JP" altLang="en-US" sz="1200" spc="0"/>
              <a:t>かんがえる</a:t>
            </a:r>
            <a:r>
              <a:rPr kumimoji="1" lang="en-US" altLang="ja-JP" sz="1200" spc="-150" dirty="0"/>
              <a:t>	</a:t>
            </a:r>
            <a:r>
              <a:rPr kumimoji="1" lang="en-US" altLang="ja-JP" sz="1200" spc="0" dirty="0">
                <a:latin typeface="Segoe UI Symbol" panose="020B0502040204020203" pitchFamily="34" charset="0"/>
                <a:ea typeface="Segoe UI Symbol" panose="020B0502040204020203" pitchFamily="34" charset="0"/>
              </a:rPr>
              <a:t>to think</a:t>
            </a:r>
            <a:r>
              <a:rPr kumimoji="1" lang="en-US" altLang="ja-JP" dirty="0"/>
              <a:t>		</a:t>
            </a:r>
            <a:r>
              <a:rPr kumimoji="1" lang="ja-JP" altLang="en-US"/>
              <a:t>よく</a:t>
            </a:r>
            <a:r>
              <a:rPr kumimoji="1" lang="ja-JP" altLang="en-US" b="1"/>
              <a:t>考えて</a:t>
            </a:r>
            <a:r>
              <a:rPr kumimoji="1" lang="ja-JP" altLang="en-US"/>
              <a:t>ください。／今、</a:t>
            </a:r>
            <a:r>
              <a:rPr kumimoji="1" lang="ja-JP" altLang="en-US" b="1"/>
              <a:t>考えて</a:t>
            </a:r>
            <a:r>
              <a:rPr kumimoji="1" lang="ja-JP" altLang="en-US"/>
              <a:t>いるので、もう少し待ってください。／</a:t>
            </a:r>
            <a:r>
              <a:rPr kumimoji="1" lang="ja-JP" altLang="en-US" b="1"/>
              <a:t>考えて</a:t>
            </a:r>
            <a:r>
              <a:rPr kumimoji="1" lang="ja-JP" altLang="en-US"/>
              <a:t>もわかりませんでした。／休みの日は、仕事のことを</a:t>
            </a:r>
            <a:r>
              <a:rPr kumimoji="1" lang="ja-JP" altLang="en-US" b="1"/>
              <a:t>考え</a:t>
            </a:r>
            <a:r>
              <a:rPr kumimoji="1" lang="ja-JP" altLang="en-US"/>
              <a:t>たくありません。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>
                <a:latin typeface="+mn-lt"/>
              </a:rPr>
              <a:t>考え</a:t>
            </a:r>
            <a:r>
              <a:rPr kumimoji="1" lang="en-US" altLang="ja-JP" sz="1200" dirty="0">
                <a:latin typeface="+mn-lt"/>
              </a:rPr>
              <a:t>	</a:t>
            </a:r>
            <a:r>
              <a:rPr kumimoji="1" lang="ja-JP" altLang="en-US" sz="1200">
                <a:latin typeface="+mn-lt"/>
              </a:rPr>
              <a:t>かんがえ</a:t>
            </a:r>
            <a:r>
              <a:rPr kumimoji="1" lang="en-US" altLang="ja-JP" sz="1200" dirty="0">
                <a:latin typeface="+mn-lt"/>
              </a:rPr>
              <a:t>	</a:t>
            </a:r>
            <a:r>
              <a:rPr kumimoji="1" lang="en-US" altLang="ja-JP" sz="1200" b="0" i="0" dirty="0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thought, idea</a:t>
            </a:r>
            <a:r>
              <a:rPr kumimoji="1" lang="en-US" altLang="ja-JP" sz="1200" dirty="0">
                <a:latin typeface="Segoe UI Symbol" panose="020B0502040204020203" pitchFamily="34" charset="0"/>
                <a:ea typeface="Segoe UI Symbol" panose="020B0502040204020203" pitchFamily="34" charset="0"/>
              </a:rPr>
              <a:t>	</a:t>
            </a:r>
            <a:r>
              <a:rPr kumimoji="1" lang="en-US" altLang="ja-JP" sz="1200" dirty="0">
                <a:latin typeface="+mn-lt"/>
              </a:rPr>
              <a:t>	</a:t>
            </a:r>
            <a:r>
              <a:rPr kumimoji="1" lang="ja-JP" altLang="en-US"/>
              <a:t>何かいい</a:t>
            </a:r>
            <a:r>
              <a:rPr kumimoji="1" lang="ja-JP" altLang="en-US" b="1"/>
              <a:t>考え</a:t>
            </a:r>
            <a:r>
              <a:rPr kumimoji="1" lang="ja-JP" altLang="en-US"/>
              <a:t>がありますか。／</a:t>
            </a:r>
            <a:r>
              <a:rPr kumimoji="1" lang="ja-JP" altLang="en-US" sz="1200">
                <a:latin typeface="+mn-lt"/>
              </a:rPr>
              <a:t>あなたの</a:t>
            </a:r>
            <a:r>
              <a:rPr kumimoji="1" lang="ja-JP" altLang="en-US" sz="1200" b="1">
                <a:latin typeface="+mn-lt"/>
              </a:rPr>
              <a:t>考え</a:t>
            </a:r>
            <a:r>
              <a:rPr kumimoji="1" lang="ja-JP" altLang="en-US" sz="1200">
                <a:latin typeface="+mn-lt"/>
              </a:rPr>
              <a:t>を教えてください。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E0EAAE-C9D7-6842-85B4-9D8E2313D1BF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74393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18F93B3-747C-2508-6C4F-F0123163F8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3987F88-7A66-E38D-D5E5-05ACFB8FBD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E335B27-EB92-6F15-3865-472C88877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70E5B-0B61-D848-B07E-1D9A282D66A9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48DEC78-560E-31A7-1B5D-6400DC3865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88ED5F0-FBD2-9060-AEFF-6B1E7FB8F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A9E37-ED60-6746-A421-7A3549B7D07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31468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B4735EF-50B6-7451-B1EB-A11098CF37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39644CA-AC0D-D200-7A7D-854ADC422D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C135ED1-5091-387D-4D2C-EA106CDB0C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70E5B-0B61-D848-B07E-1D9A282D66A9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4F05B41-EBE1-9D94-131A-630F216199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066CCD7-7195-FE4C-560B-784B56A12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A9E37-ED60-6746-A421-7A3549B7D07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31833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F6BEF4F-E1B9-F360-524A-8A08FD35C3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9C1D71A-2F6A-9BEC-B283-0766F2F041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3E41086-20A5-DA19-642C-DA93F291C5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70E5B-0B61-D848-B07E-1D9A282D66A9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3FDEBF1-722E-E244-B66D-CA54DF25B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A71BC2C-F698-77FF-C183-E7D9A735A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A9E37-ED60-6746-A421-7A3549B7D07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3509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65F832C-8825-40C1-3151-4FB1247F2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1D7B890-05CF-3454-EBD7-268CC874D5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3820659-B09A-C806-5E3D-E76342E8B8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3880081-E248-8C00-3846-67C9951037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70E5B-0B61-D848-B07E-1D9A282D66A9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7A74271-4F20-E08D-572A-88B73B6E7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E790C6E-2097-5186-15DC-5E902C9B1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A9E37-ED60-6746-A421-7A3549B7D07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29709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A7C4487-D448-7115-46D2-0C42B813F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C8CE60F-EAC5-51E6-93A2-687CC23C22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08F27A1-EA09-6A10-E421-78064E6FFB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DABF31E-8081-3BAC-D532-698FD1A065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C036FA05-5F86-6487-A321-488FA7F7C6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C8D26922-FD22-AE2E-5D3D-921F3AB56C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70E5B-0B61-D848-B07E-1D9A282D66A9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EDAD2433-3345-A8D8-30E1-0A5B7E29C5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EB659FA1-1370-849E-F406-D7B50EEF14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A9E37-ED60-6746-A421-7A3549B7D07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78081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4828AB1-AACE-6F87-E599-65BBAC8F9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5D314781-172E-9E0B-8041-5576A3F41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70E5B-0B61-D848-B07E-1D9A282D66A9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021098F-5643-9E9A-2879-8E737617B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905F60BF-D600-1196-F918-700A2ED96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A9E37-ED60-6746-A421-7A3549B7D07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1078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25055645-D316-8046-D005-9984014AB7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70E5B-0B61-D848-B07E-1D9A282D66A9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5DCCD6B0-7195-E04B-E70F-882AE54D11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C60E1CE-F990-0747-8EE9-249563CE6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A9E37-ED60-6746-A421-7A3549B7D07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9310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DF7FB72-7D43-116B-7495-F873B26B6D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79EB9F0-C0E4-2BA0-82EC-620D4E4EFF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CEC6DCE-968F-96BC-06C0-D81AA35E5D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DD1341C-4BA6-AD80-79EC-175908DF0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70E5B-0B61-D848-B07E-1D9A282D66A9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02D1DCF-B0C0-4394-FC65-93DA8862BF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D309351-545C-B376-5009-5E3565284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A9E37-ED60-6746-A421-7A3549B7D07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30611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7483C98-593F-1AB8-5BDB-B8F904735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811DB054-A11A-C51F-A22B-F3922F4C2B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DE2D329-CFF1-3236-15D4-A42056D455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42996AB-4BBD-238E-F0F0-21DBEFCB2A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70E5B-0B61-D848-B07E-1D9A282D66A9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0A99342-A77A-DE6B-7F23-8B84A2A0A7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33A8BD9-1F0B-F125-971A-0A05D0043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A9E37-ED60-6746-A421-7A3549B7D07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72195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43EDF97-0513-B39B-D21A-5CD0AB0BF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07E44B2-BC4D-848B-86EF-9729BB5A30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165A3DF-A769-0BD9-C121-345883610F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70E5B-0B61-D848-B07E-1D9A282D66A9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609F7F5-4503-7B82-1122-2D28D2A42F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4761DD2-9014-34AF-8130-C987B091B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A9E37-ED60-6746-A421-7A3549B7D07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5922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623FEFBA-DE45-EBAE-54F9-CDEB534E6E7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5375C04-7581-8E34-B2E9-AF19F95D47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4920086-AAC1-F063-BDD4-4550ABECE2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70E5B-0B61-D848-B07E-1D9A282D66A9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391258D-7312-E13F-634E-8422485C8A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CC57511-DCE5-578D-D026-23278C363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A9E37-ED60-6746-A421-7A3549B7D07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77914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CB66B2C8-D085-CE0F-B8A6-6EE94BEF5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6186698-90BC-350E-363B-16141C591E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BCAC8A4-B02B-E0A1-87DA-22C736986C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570E5B-0B61-D848-B07E-1D9A282D66A9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0E4AD2F-A4D1-CBD6-B775-F3415F5261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4CF1349-0C8F-DEF6-D043-33D4D3AA8A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DA9E37-ED60-6746-A421-7A3549B7D07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8928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kumimoji="1" lang="ja-JP" altLang="en-US" sz="2400"/>
              <a:t>この本は</a:t>
            </a:r>
            <a:r>
              <a:rPr kumimoji="1" lang="ja-JP" altLang="en-US" sz="2400" b="1"/>
              <a:t>参考</a:t>
            </a:r>
            <a:r>
              <a:rPr kumimoji="1" lang="ja-JP" altLang="en-US" sz="2400"/>
              <a:t>にならない。</a:t>
            </a:r>
            <a:endParaRPr kumimoji="1" lang="en-US" altLang="ja-JP" sz="2400" dirty="0"/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kumimoji="1" lang="ja-JP" altLang="en-US" sz="2400"/>
              <a:t>休みの日は、仕事のことを</a:t>
            </a:r>
            <a:r>
              <a:rPr kumimoji="1" lang="ja-JP" altLang="en-US" sz="2400" b="1"/>
              <a:t>考え</a:t>
            </a:r>
            <a:r>
              <a:rPr kumimoji="1" lang="ja-JP" altLang="en-US" sz="2400"/>
              <a:t>たくありません。</a:t>
            </a:r>
            <a:endParaRPr kumimoji="1" lang="en-US" altLang="ja-JP" sz="2400" dirty="0"/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kumimoji="1" lang="ja-JP" altLang="en-US" sz="2400"/>
              <a:t>何かいい</a:t>
            </a:r>
            <a:r>
              <a:rPr kumimoji="1" lang="ja-JP" altLang="en-US" sz="2400" b="1"/>
              <a:t>考え</a:t>
            </a:r>
            <a:r>
              <a:rPr kumimoji="1" lang="ja-JP" altLang="en-US" sz="2400"/>
              <a:t>がありますか。</a:t>
            </a:r>
            <a:endParaRPr kumimoji="1" lang="en-US" altLang="ja-JP" sz="2400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583962"/>
            <a:ext cx="27861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>
                <a:latin typeface="Segoe UI Symbol" panose="020B0502040204020203" pitchFamily="34" charset="0"/>
              </a:rPr>
              <a:t>think</a:t>
            </a:r>
            <a:endParaRPr kumimoji="1" lang="ja-JP" altLang="en-US" sz="2400">
              <a:latin typeface="Segoe UI Symbol" panose="020B0502040204020203" pitchFamily="34" charset="0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2801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2006600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305800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コウ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/>
                        <a:t>参考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/>
                        <a:t>さんこう</a:t>
                      </a:r>
                      <a:r>
                        <a:rPr kumimoji="1" lang="en-US" altLang="ja-JP" sz="2400" dirty="0"/>
                        <a:t>	reference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かんが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える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考える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かんがえる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en-US" altLang="ja-JP" sz="2400" spc="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to think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考え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かんがえ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en-US" altLang="ja-JP" sz="2400" b="0" i="0" dirty="0">
                          <a:solidFill>
                            <a:schemeClr val="tx1"/>
                          </a:solidFill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thought, idea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579089AB-FD82-3C42-A7BE-B47363A892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05917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8190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272</Words>
  <Application>Microsoft Macintosh PowerPoint</Application>
  <PresentationFormat>ワイド画面</PresentationFormat>
  <Paragraphs>28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游ゴシック</vt:lpstr>
      <vt:lpstr>游ゴシック Light</vt:lpstr>
      <vt:lpstr>Arial</vt:lpstr>
      <vt:lpstr>Segoe UI Historic</vt:lpstr>
      <vt:lpstr>Segoe UI Symbol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2022-09-15T07:44:05Z</dcterms:created>
  <dcterms:modified xsi:type="dcterms:W3CDTF">2022-09-15T07:46:33Z</dcterms:modified>
</cp:coreProperties>
</file>