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5986"/>
  </p:normalViewPr>
  <p:slideViewPr>
    <p:cSldViewPr snapToGrid="0">
      <p:cViewPr varScale="1">
        <p:scale>
          <a:sx n="82" d="100"/>
          <a:sy n="82" d="100"/>
        </p:scale>
        <p:origin x="22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37E01-D5D0-2743-8B18-97E08E785421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97572-FFF9-2A4D-8BC5-747F5F0198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128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旅行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N5	〔</a:t>
            </a:r>
            <a:r>
              <a:rPr kumimoji="1" lang="ja-JP" altLang="en-US"/>
              <a:t>旅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〜</a:t>
            </a:r>
            <a:r>
              <a:rPr kumimoji="1" lang="ja-JP" altLang="en-US"/>
              <a:t>行目</a:t>
            </a:r>
            <a:r>
              <a:rPr kumimoji="1" lang="en-US" altLang="ja-JP" dirty="0"/>
              <a:t>	N2N3+N4	〔</a:t>
            </a:r>
            <a:r>
              <a:rPr kumimoji="1" lang="ja-JP" altLang="en-US"/>
              <a:t>目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行く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行う</a:t>
            </a:r>
            <a:r>
              <a:rPr kumimoji="1" lang="en-US" altLang="ja-JP" dirty="0"/>
              <a:t>	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旅行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りょこう</a:t>
            </a:r>
            <a:r>
              <a:rPr kumimoji="1" lang="ja-JP" altLang="en-US" baseline="-25000" dirty="0"/>
              <a:t>する</a:t>
            </a:r>
            <a:r>
              <a:rPr kumimoji="1" lang="en-US" altLang="ja-JP" dirty="0">
                <a:solidFill>
                  <a:schemeClr val="tx1"/>
                </a:solidFill>
              </a:rPr>
              <a:t>	to travel	</a:t>
            </a:r>
            <a:r>
              <a:rPr kumimoji="1" lang="ja-JP" altLang="en-US">
                <a:solidFill>
                  <a:schemeClr val="tx1"/>
                </a:solidFill>
              </a:rPr>
              <a:t>いろいろなところを</a:t>
            </a:r>
            <a:r>
              <a:rPr kumimoji="1" lang="ja-JP" altLang="en-US" b="1">
                <a:solidFill>
                  <a:schemeClr val="tx1"/>
                </a:solidFill>
              </a:rPr>
              <a:t>旅行</a:t>
            </a:r>
            <a:r>
              <a:rPr kumimoji="1" lang="ja-JP" altLang="en-US">
                <a:solidFill>
                  <a:schemeClr val="tx1"/>
                </a:solidFill>
              </a:rPr>
              <a:t>したいです。／どこに</a:t>
            </a:r>
            <a:r>
              <a:rPr kumimoji="1" lang="ja-JP" altLang="en-US" b="1">
                <a:solidFill>
                  <a:schemeClr val="tx1"/>
                </a:solidFill>
              </a:rPr>
              <a:t>旅行</a:t>
            </a:r>
            <a:r>
              <a:rPr kumimoji="1" lang="ja-JP" altLang="en-US">
                <a:solidFill>
                  <a:schemeClr val="tx1"/>
                </a:solidFill>
              </a:rPr>
              <a:t>に行きたいですか。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２行目</a:t>
            </a:r>
            <a:r>
              <a:rPr kumimoji="1" lang="ja-JP" altLang="en-US" dirty="0">
                <a:solidFill>
                  <a:schemeClr val="tx1"/>
                </a:solidFill>
              </a:rPr>
              <a:t>	にぎょうめ	</a:t>
            </a:r>
            <a:r>
              <a:rPr kumimoji="1" lang="en-US" altLang="ja-JP" dirty="0">
                <a:solidFill>
                  <a:schemeClr val="tx1"/>
                </a:solidFill>
              </a:rPr>
              <a:t>the 2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nd</a:t>
            </a:r>
            <a:r>
              <a:rPr kumimoji="1" lang="en-US" altLang="ja-JP" dirty="0">
                <a:solidFill>
                  <a:schemeClr val="tx1"/>
                </a:solidFill>
              </a:rPr>
              <a:t> line	</a:t>
            </a:r>
            <a:r>
              <a:rPr kumimoji="1" lang="ja-JP" altLang="en-US" b="1">
                <a:solidFill>
                  <a:schemeClr val="tx1"/>
                </a:solidFill>
              </a:rPr>
              <a:t>２行目</a:t>
            </a:r>
            <a:r>
              <a:rPr kumimoji="1" lang="ja-JP" altLang="en-US">
                <a:solidFill>
                  <a:schemeClr val="tx1"/>
                </a:solidFill>
              </a:rPr>
              <a:t>から読んでください。／どこですか。</a:t>
            </a:r>
            <a:r>
              <a:rPr kumimoji="1" lang="en-US" altLang="ja-JP" dirty="0">
                <a:solidFill>
                  <a:schemeClr val="tx1"/>
                </a:solidFill>
              </a:rPr>
              <a:t>…18</a:t>
            </a:r>
            <a:r>
              <a:rPr kumimoji="1" lang="ja-JP" altLang="en-US">
                <a:solidFill>
                  <a:schemeClr val="tx1"/>
                </a:solidFill>
              </a:rPr>
              <a:t>ページの</a:t>
            </a:r>
            <a:r>
              <a:rPr kumimoji="1" lang="ja-JP" altLang="en-US" b="1">
                <a:solidFill>
                  <a:schemeClr val="tx1"/>
                </a:solidFill>
              </a:rPr>
              <a:t>２行目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行く</a:t>
            </a:r>
            <a:r>
              <a:rPr kumimoji="1" lang="ja-JP" altLang="en-US">
                <a:solidFill>
                  <a:schemeClr val="tx1"/>
                </a:solidFill>
              </a:rPr>
              <a:t>	いく	</a:t>
            </a:r>
            <a:r>
              <a:rPr kumimoji="1" lang="en-US" altLang="ja-JP" dirty="0">
                <a:solidFill>
                  <a:schemeClr val="tx1"/>
                </a:solidFill>
              </a:rPr>
              <a:t>to go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月曜日から金曜日まで大学へ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行きます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sz="1200">
                <a:latin typeface="Segoe UI Historic" panose="020B0502040204020203" pitchFamily="34" charset="0"/>
              </a:rPr>
              <a:t>来月、東京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とうきょう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へ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行きます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行う</a:t>
            </a:r>
            <a:r>
              <a:rPr kumimoji="1" lang="ja-JP" altLang="en-US">
                <a:solidFill>
                  <a:schemeClr val="tx1"/>
                </a:solidFill>
              </a:rPr>
              <a:t>	おこなう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do	</a:t>
            </a:r>
            <a:r>
              <a:rPr kumimoji="1" lang="ja-JP" altLang="en-US">
                <a:solidFill>
                  <a:schemeClr val="tx1"/>
                </a:solidFill>
              </a:rPr>
              <a:t>来週はテスト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行います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／午後、会議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かいぎ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</a:t>
            </a:r>
            <a:r>
              <a:rPr kumimoji="1" lang="ja-JP" altLang="en-US" b="1">
                <a:solidFill>
                  <a:schemeClr val="tx1"/>
                </a:solidFill>
              </a:rPr>
              <a:t>行います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5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35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49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3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29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6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32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71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9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260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149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1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11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>
            <a:extLst>
              <a:ext uri="{FF2B5EF4-FFF2-40B4-BE49-F238E27FC236}">
                <a16:creationId xmlns:a16="http://schemas.microsoft.com/office/drawing/2014/main" id="{C88EC15B-5AB6-4971-8F61-5AC758B50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go, act, line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ギョウ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旅行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りょこう　　</a:t>
                      </a:r>
                      <a:r>
                        <a:rPr kumimoji="1" lang="ja-JP" altLang="en-US" sz="2400" baseline="-25000" dirty="0"/>
                        <a:t>  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travel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２行目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にぎょうめ    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2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line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おこな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行く		いく	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go</a:t>
                      </a:r>
                      <a:endParaRPr kumimoji="1" lang="ja-JP" altLang="en-US" sz="24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行う		おこなう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do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2E37449-625A-4715-A6DE-544F52741C86}"/>
              </a:ext>
            </a:extLst>
          </p:cNvPr>
          <p:cNvSpPr txBox="1"/>
          <p:nvPr/>
        </p:nvSpPr>
        <p:spPr>
          <a:xfrm>
            <a:off x="516255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いろいろなところを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旅行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したいです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２行目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から読んでください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月曜日から金曜日まで大学へ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行きます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来週はテスト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行います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0481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219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2022-09-09T06:13:15Z</dcterms:created>
  <dcterms:modified xsi:type="dcterms:W3CDTF">2022-09-21T07:31:04Z</dcterms:modified>
</cp:coreProperties>
</file>