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8435"/>
  </p:normalViewPr>
  <p:slideViewPr>
    <p:cSldViewPr snapToGrid="0">
      <p:cViewPr varScale="1">
        <p:scale>
          <a:sx n="72" d="100"/>
          <a:sy n="72" d="100"/>
        </p:scale>
        <p:origin x="2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DBB586-A3D6-C44E-9757-54045B77480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4E2EF-71EE-4640-A3B8-959B5CF6E5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4960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曲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曲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曲線</a:t>
            </a:r>
            <a:r>
              <a:rPr kumimoji="1" lang="en-US" altLang="ja-JP" dirty="0"/>
              <a:t>	N2N3	 〔</a:t>
            </a:r>
            <a:r>
              <a:rPr kumimoji="1" lang="ja-JP" altLang="en-US"/>
              <a:t>線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Segoe UI Symbol" panose="020B0502040204020203" pitchFamily="34" charset="0"/>
                <a:ea typeface="Segoe UI Symbol" panose="020B0502040204020203" pitchFamily="34" charset="0"/>
              </a:rPr>
              <a:t>作曲</a:t>
            </a:r>
            <a:r>
              <a:rPr kumimoji="1" lang="ja-JP" altLang="en-US" sz="1200" baseline="-25000">
                <a:latin typeface="Segoe UI Symbol" panose="020B0502040204020203" pitchFamily="34" charset="0"/>
                <a:ea typeface="Segoe UI Symbol" panose="020B0502040204020203" pitchFamily="34" charset="0"/>
              </a:rPr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作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作曲家</a:t>
            </a:r>
            <a:r>
              <a:rPr kumimoji="1" lang="en-US" altLang="ja-JP" dirty="0"/>
              <a:t>	N2N3	 〔</a:t>
            </a:r>
            <a:r>
              <a:rPr kumimoji="1" lang="ja-JP" altLang="en-US"/>
              <a:t>作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家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曲げる</a:t>
            </a:r>
            <a:r>
              <a:rPr kumimoji="1" lang="en-US" altLang="ja-JP" dirty="0"/>
              <a:t>	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曲がる</a:t>
            </a:r>
            <a:r>
              <a:rPr kumimoji="1" lang="en-US" altLang="ja-JP" dirty="0"/>
              <a:t>	N5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曲	きょく	</a:t>
            </a:r>
            <a:r>
              <a:rPr kumimoji="1" lang="en-US" altLang="ja-JP" dirty="0">
                <a:solidFill>
                  <a:schemeClr val="tx1"/>
                </a:solidFill>
              </a:rPr>
              <a:t>music, song, tune	</a:t>
            </a:r>
            <a:r>
              <a:rPr kumimoji="1" lang="ja-JP" altLang="en-US">
                <a:solidFill>
                  <a:schemeClr val="tx1"/>
                </a:solidFill>
              </a:rPr>
              <a:t>どんな</a:t>
            </a:r>
            <a:r>
              <a:rPr kumimoji="1" lang="ja-JP" altLang="en-US" b="1">
                <a:solidFill>
                  <a:schemeClr val="tx1"/>
                </a:solidFill>
              </a:rPr>
              <a:t>曲</a:t>
            </a:r>
            <a:r>
              <a:rPr kumimoji="1" lang="ja-JP" altLang="en-US">
                <a:solidFill>
                  <a:schemeClr val="tx1"/>
                </a:solidFill>
              </a:rPr>
              <a:t>が好きですか。／何か１</a:t>
            </a:r>
            <a:r>
              <a:rPr kumimoji="1" lang="ja-JP" altLang="en-US" b="1">
                <a:solidFill>
                  <a:schemeClr val="tx1"/>
                </a:solidFill>
              </a:rPr>
              <a:t>曲</a:t>
            </a:r>
            <a:r>
              <a:rPr kumimoji="1" lang="ja-JP" altLang="en-US">
                <a:solidFill>
                  <a:schemeClr val="tx1"/>
                </a:solidFill>
              </a:rPr>
              <a:t>歌ってください。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曲線	きょくせん	</a:t>
            </a:r>
            <a:r>
              <a:rPr kumimoji="1" lang="en-US" altLang="ja-JP" dirty="0">
                <a:solidFill>
                  <a:schemeClr val="tx1"/>
                </a:solidFill>
              </a:rPr>
              <a:t>curved line		</a:t>
            </a:r>
            <a:r>
              <a:rPr kumimoji="1" lang="ja-JP" altLang="en-US">
                <a:solidFill>
                  <a:schemeClr val="tx1"/>
                </a:solidFill>
              </a:rPr>
              <a:t>このボタンで</a:t>
            </a:r>
            <a:r>
              <a:rPr kumimoji="1" lang="ja-JP" altLang="en-US" b="1">
                <a:solidFill>
                  <a:schemeClr val="tx1"/>
                </a:solidFill>
              </a:rPr>
              <a:t>曲線</a:t>
            </a:r>
            <a:r>
              <a:rPr kumimoji="1" lang="ja-JP" altLang="en-US">
                <a:solidFill>
                  <a:schemeClr val="tx1"/>
                </a:solidFill>
              </a:rPr>
              <a:t>をかくことができます。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作曲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ja-JP" altLang="en-US">
                <a:solidFill>
                  <a:schemeClr val="tx1"/>
                </a:solidFill>
              </a:rPr>
              <a:t>	さっきょく	</a:t>
            </a:r>
            <a:r>
              <a:rPr kumimoji="1" lang="en-US" altLang="ja-JP" dirty="0">
                <a:solidFill>
                  <a:schemeClr val="tx1"/>
                </a:solidFill>
              </a:rPr>
              <a:t>to compose		</a:t>
            </a:r>
            <a:r>
              <a:rPr kumimoji="1" lang="ja-JP" altLang="en-US">
                <a:solidFill>
                  <a:schemeClr val="tx1"/>
                </a:solidFill>
              </a:rPr>
              <a:t>この</a:t>
            </a:r>
            <a:r>
              <a:rPr kumimoji="1" lang="ja-JP" altLang="en-US" b="1">
                <a:solidFill>
                  <a:schemeClr val="tx1"/>
                </a:solidFill>
              </a:rPr>
              <a:t>曲</a:t>
            </a:r>
            <a:r>
              <a:rPr kumimoji="1" lang="ja-JP" altLang="en-US">
                <a:solidFill>
                  <a:schemeClr val="tx1"/>
                </a:solidFill>
              </a:rPr>
              <a:t>は山本さんが</a:t>
            </a:r>
            <a:r>
              <a:rPr kumimoji="1" lang="ja-JP" altLang="en-US" b="1">
                <a:solidFill>
                  <a:schemeClr val="tx1"/>
                </a:solidFill>
              </a:rPr>
              <a:t>作曲</a:t>
            </a:r>
            <a:r>
              <a:rPr kumimoji="1" lang="ja-JP" altLang="en-US">
                <a:solidFill>
                  <a:schemeClr val="tx1"/>
                </a:solidFill>
              </a:rPr>
              <a:t>しました。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作曲家	さっきょくか	</a:t>
            </a:r>
            <a:r>
              <a:rPr kumimoji="1" lang="en-US" altLang="ja-JP" dirty="0">
                <a:solidFill>
                  <a:schemeClr val="tx1"/>
                </a:solidFill>
              </a:rPr>
              <a:t>composer		</a:t>
            </a:r>
            <a:r>
              <a:rPr kumimoji="1" lang="ja-JP" altLang="en-US">
                <a:solidFill>
                  <a:schemeClr val="tx1"/>
                </a:solidFill>
              </a:rPr>
              <a:t>ベートーヴェンはドイツの</a:t>
            </a:r>
            <a:r>
              <a:rPr kumimoji="1" lang="ja-JP" altLang="en-US" b="1">
                <a:solidFill>
                  <a:schemeClr val="tx1"/>
                </a:solidFill>
              </a:rPr>
              <a:t>作曲家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曲げる	まげる	</a:t>
            </a:r>
            <a:r>
              <a:rPr kumimoji="1" lang="en-US" altLang="ja-JP" dirty="0">
                <a:solidFill>
                  <a:schemeClr val="tx1"/>
                </a:solidFill>
              </a:rPr>
              <a:t>to bend		</a:t>
            </a:r>
            <a:r>
              <a:rPr kumimoji="1" lang="ja-JP" altLang="en-US">
                <a:solidFill>
                  <a:schemeClr val="tx1"/>
                </a:solidFill>
              </a:rPr>
              <a:t>体を右に</a:t>
            </a:r>
            <a:r>
              <a:rPr kumimoji="1" lang="ja-JP" altLang="en-US" b="1">
                <a:solidFill>
                  <a:schemeClr val="tx1"/>
                </a:solidFill>
              </a:rPr>
              <a:t>曲げて</a:t>
            </a:r>
            <a:r>
              <a:rPr kumimoji="1" lang="ja-JP" altLang="en-US">
                <a:solidFill>
                  <a:schemeClr val="tx1"/>
                </a:solidFill>
              </a:rPr>
              <a:t>ください。／せなかを</a:t>
            </a:r>
            <a:r>
              <a:rPr kumimoji="1" lang="ja-JP" altLang="en-US" b="1">
                <a:solidFill>
                  <a:schemeClr val="tx1"/>
                </a:solidFill>
              </a:rPr>
              <a:t>曲げない</a:t>
            </a:r>
            <a:r>
              <a:rPr kumimoji="1" lang="ja-JP" altLang="en-US">
                <a:solidFill>
                  <a:schemeClr val="tx1"/>
                </a:solidFill>
              </a:rPr>
              <a:t>で、まっすぐ立ちましょう。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曲がる	まがる	</a:t>
            </a:r>
            <a:r>
              <a:rPr kumimoji="1" lang="en-US" altLang="ja-JP" dirty="0">
                <a:solidFill>
                  <a:schemeClr val="tx1"/>
                </a:solidFill>
              </a:rPr>
              <a:t>to curve, to be bent	</a:t>
            </a:r>
            <a:r>
              <a:rPr kumimoji="1" lang="ja-JP" altLang="en-US">
                <a:solidFill>
                  <a:schemeClr val="tx1"/>
                </a:solidFill>
              </a:rPr>
              <a:t>次の信号を左に</a:t>
            </a:r>
            <a:r>
              <a:rPr kumimoji="1" lang="ja-JP" altLang="en-US" b="1">
                <a:solidFill>
                  <a:schemeClr val="tx1"/>
                </a:solidFill>
              </a:rPr>
              <a:t>曲がって</a:t>
            </a:r>
            <a:r>
              <a:rPr kumimoji="1" lang="ja-JP" altLang="en-US">
                <a:solidFill>
                  <a:schemeClr val="tx1"/>
                </a:solidFill>
              </a:rPr>
              <a:t>ください。／熱を加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くわ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えると、</a:t>
            </a:r>
            <a:r>
              <a:rPr kumimoji="1" lang="ja-JP" altLang="en-US" b="1">
                <a:solidFill>
                  <a:schemeClr val="tx1"/>
                </a:solidFill>
              </a:rPr>
              <a:t>曲がります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387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727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257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1919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900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08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4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0069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351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890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559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090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6122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何か１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歌ってください。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このボタンで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曲線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をかくことができます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は山本さんが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作曲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体を右に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曲げて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次の信号を左に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曲がって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music, curve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キョク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曲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きょく</a:t>
                      </a:r>
                      <a:r>
                        <a:rPr kumimoji="1" lang="en-US" altLang="ja-JP" sz="2400" dirty="0"/>
                        <a:t>	music, song, tune</a:t>
                      </a:r>
                    </a:p>
                    <a:p>
                      <a:r>
                        <a:rPr kumimoji="1" lang="ja-JP" altLang="en-US" sz="2400"/>
                        <a:t>曲線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きょくせん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curved line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作曲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さっきょく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compose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げる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曲げる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まげる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bend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曲がる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まがる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curve, to be bent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4AFF657E-0FC5-AA4B-A51C-349B2DB79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38331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2022-09-15T07:54:41Z</dcterms:created>
  <dcterms:modified xsi:type="dcterms:W3CDTF">2022-09-15T07:55:11Z</dcterms:modified>
</cp:coreProperties>
</file>