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4830"/>
  </p:normalViewPr>
  <p:slideViewPr>
    <p:cSldViewPr snapToGrid="0">
      <p:cViewPr varScale="1">
        <p:scale>
          <a:sx n="40" d="100"/>
          <a:sy n="40" d="100"/>
        </p:scale>
        <p:origin x="3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E556D-6443-B141-8986-EFA2C1D2132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200FF-68D3-6C43-8FED-3A540D3DBC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160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共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共同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同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共感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共和国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N1+N5	 〔</a:t>
            </a:r>
            <a:r>
              <a:rPr kumimoji="1" lang="ja-JP" altLang="en-US"/>
              <a:t>和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きょうつう</a:t>
            </a:r>
            <a:r>
              <a:rPr kumimoji="1" lang="en-US" altLang="ja-JP" dirty="0">
                <a:latin typeface="+mn-lt"/>
              </a:rPr>
              <a:t>	common		</a:t>
            </a:r>
            <a:r>
              <a:rPr kumimoji="1" lang="ja-JP" altLang="en-US">
                <a:latin typeface="+mn-lt"/>
              </a:rPr>
              <a:t>このチケットは</a:t>
            </a:r>
            <a:r>
              <a:rPr kumimoji="1" lang="en-US" altLang="ja-JP" dirty="0">
                <a:latin typeface="+mn-lt"/>
              </a:rPr>
              <a:t>A</a:t>
            </a:r>
            <a:r>
              <a:rPr kumimoji="1" lang="ja-JP" altLang="en-US">
                <a:latin typeface="+mn-lt"/>
              </a:rPr>
              <a:t>館、</a:t>
            </a:r>
            <a:r>
              <a:rPr kumimoji="1" lang="en-US" altLang="ja-JP" dirty="0">
                <a:latin typeface="+mn-lt"/>
              </a:rPr>
              <a:t>B</a:t>
            </a:r>
            <a:r>
              <a:rPr kumimoji="1" lang="ja-JP" altLang="en-US">
                <a:latin typeface="+mn-lt"/>
              </a:rPr>
              <a:t>館、</a:t>
            </a:r>
            <a:r>
              <a:rPr kumimoji="1" lang="ja-JP" altLang="en-US" b="1">
                <a:latin typeface="+mn-lt"/>
              </a:rPr>
              <a:t>共通</a:t>
            </a:r>
            <a:r>
              <a:rPr kumimoji="1" lang="ja-JP" altLang="en-US">
                <a:latin typeface="+mn-lt"/>
              </a:rPr>
              <a:t>で使えます。／彼とは</a:t>
            </a:r>
            <a:r>
              <a:rPr kumimoji="1" lang="ja-JP" altLang="en-US" b="1">
                <a:latin typeface="+mn-lt"/>
              </a:rPr>
              <a:t>共通</a:t>
            </a:r>
            <a:r>
              <a:rPr kumimoji="1" lang="ja-JP" altLang="en-US">
                <a:latin typeface="+mn-lt"/>
              </a:rPr>
              <a:t>の話題がなくて、話が続かない。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きょうどう</a:t>
            </a:r>
            <a:r>
              <a:rPr kumimoji="1" lang="en-US" altLang="ja-JP" dirty="0">
                <a:latin typeface="+mn-lt"/>
              </a:rPr>
              <a:t>	cooperation		</a:t>
            </a:r>
            <a:r>
              <a:rPr kumimoji="1" lang="ja-JP" altLang="en-US">
                <a:latin typeface="+mn-lt"/>
              </a:rPr>
              <a:t>海外の</a:t>
            </a:r>
            <a:r>
              <a:rPr kumimoji="1" lang="ja-JP" altLang="en-US" b="0">
                <a:latin typeface="+mn-lt"/>
              </a:rPr>
              <a:t>大学</a:t>
            </a:r>
            <a:r>
              <a:rPr kumimoji="1" lang="ja-JP" altLang="en-US">
                <a:latin typeface="+mn-lt"/>
              </a:rPr>
              <a:t>と</a:t>
            </a:r>
            <a:r>
              <a:rPr kumimoji="1" lang="ja-JP" altLang="en-US" b="1">
                <a:latin typeface="+mn-lt"/>
              </a:rPr>
              <a:t>共同</a:t>
            </a:r>
            <a:r>
              <a:rPr kumimoji="1" lang="ja-JP" altLang="en-US">
                <a:latin typeface="+mn-lt"/>
              </a:rPr>
              <a:t>研究を行っています。／</a:t>
            </a:r>
            <a:r>
              <a:rPr kumimoji="1" lang="en-US" altLang="ja-JP" dirty="0">
                <a:latin typeface="+mn-lt"/>
              </a:rPr>
              <a:t>A</a:t>
            </a:r>
            <a:r>
              <a:rPr kumimoji="1" lang="ja-JP" altLang="en-US">
                <a:latin typeface="+mn-lt"/>
              </a:rPr>
              <a:t>社と</a:t>
            </a:r>
            <a:r>
              <a:rPr kumimoji="1" lang="ja-JP" altLang="en-US" b="1">
                <a:latin typeface="+mn-lt"/>
              </a:rPr>
              <a:t>共同</a:t>
            </a:r>
            <a:r>
              <a:rPr kumimoji="1" lang="ja-JP" altLang="en-US">
                <a:latin typeface="+mn-lt"/>
              </a:rPr>
              <a:t>で新製品を開発しています。／</a:t>
            </a:r>
            <a:r>
              <a:rPr kumimoji="1" lang="ja-JP" altLang="en-US" b="1">
                <a:latin typeface="+mn-lt"/>
              </a:rPr>
              <a:t>共同</a:t>
            </a:r>
            <a:r>
              <a:rPr kumimoji="1" lang="ja-JP" altLang="en-US">
                <a:latin typeface="+mn-lt"/>
              </a:rPr>
              <a:t>利用の</a:t>
            </a:r>
            <a:r>
              <a:rPr kumimoji="1" lang="en-US" altLang="ja-JP" dirty="0">
                <a:latin typeface="+mn-lt"/>
              </a:rPr>
              <a:t>PC</a:t>
            </a:r>
            <a:r>
              <a:rPr kumimoji="1" lang="ja-JP" altLang="en-US">
                <a:latin typeface="+mn-lt"/>
              </a:rPr>
              <a:t>を使ったあとは、必ずログアウトしましょう。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共感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きょうかん</a:t>
            </a:r>
            <a:r>
              <a:rPr kumimoji="1" lang="en-US" altLang="ja-JP" baseline="0" dirty="0"/>
              <a:t>	</a:t>
            </a:r>
            <a:r>
              <a:rPr kumimoji="1" lang="en-US" altLang="ja-JP" baseline="0" dirty="0">
                <a:latin typeface="+mn-lt"/>
              </a:rPr>
              <a:t>sympathy		</a:t>
            </a:r>
            <a:r>
              <a:rPr kumimoji="1" lang="ja-JP" altLang="en-US" baseline="0">
                <a:latin typeface="+mn-lt"/>
              </a:rPr>
              <a:t>彼の考えには</a:t>
            </a:r>
            <a:r>
              <a:rPr kumimoji="1" lang="ja-JP" altLang="en-US" b="1" baseline="0">
                <a:latin typeface="+mn-lt"/>
              </a:rPr>
              <a:t>共感</a:t>
            </a:r>
            <a:r>
              <a:rPr kumimoji="1" lang="ja-JP" altLang="en-US" baseline="0">
                <a:latin typeface="+mn-lt"/>
              </a:rPr>
              <a:t>できません。</a:t>
            </a:r>
            <a:r>
              <a:rPr kumimoji="1" lang="ja-JP" altLang="en-US">
                <a:latin typeface="+mn-lt"/>
              </a:rPr>
              <a:t>／彼女の歌に</a:t>
            </a:r>
            <a:r>
              <a:rPr kumimoji="1" lang="ja-JP" altLang="en-US" b="1">
                <a:latin typeface="+mn-lt"/>
              </a:rPr>
              <a:t>共感</a:t>
            </a:r>
            <a:r>
              <a:rPr kumimoji="1" lang="ja-JP" altLang="en-US">
                <a:latin typeface="+mn-lt"/>
              </a:rPr>
              <a:t>する女性が多いです。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共和国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きょうわこく</a:t>
            </a:r>
            <a:r>
              <a:rPr kumimoji="1" lang="en-US" altLang="ja-JP" dirty="0">
                <a:latin typeface="+mn-lt"/>
              </a:rPr>
              <a:t>	republic		</a:t>
            </a:r>
            <a:r>
              <a:rPr kumimoji="1" lang="ja-JP" altLang="en-US">
                <a:latin typeface="+mn-lt"/>
              </a:rPr>
              <a:t>正式な国名はアイルランド</a:t>
            </a:r>
            <a:r>
              <a:rPr kumimoji="1" lang="ja-JP" altLang="en-US" b="1">
                <a:latin typeface="+mn-lt"/>
              </a:rPr>
              <a:t>共和国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共に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ともに</a:t>
            </a:r>
            <a:r>
              <a:rPr kumimoji="1" lang="en-US" altLang="ja-JP" dirty="0">
                <a:latin typeface="+mn-lt"/>
              </a:rPr>
              <a:t>	together, with	</a:t>
            </a:r>
            <a:r>
              <a:rPr kumimoji="1" lang="ja-JP" altLang="en-US">
                <a:latin typeface="+mn-lt"/>
              </a:rPr>
              <a:t>おかげさまで両親</a:t>
            </a:r>
            <a:r>
              <a:rPr kumimoji="1" lang="ja-JP" altLang="en-US" b="1">
                <a:latin typeface="+mn-lt"/>
              </a:rPr>
              <a:t>共に</a:t>
            </a:r>
            <a:r>
              <a:rPr kumimoji="1" lang="ja-JP" altLang="en-US">
                <a:latin typeface="+mn-lt"/>
              </a:rPr>
              <a:t>元気です。／</a:t>
            </a:r>
            <a:r>
              <a:rPr kumimoji="1" lang="ja-JP" altLang="en-US" b="1">
                <a:latin typeface="+mn-lt"/>
              </a:rPr>
              <a:t>共同</a:t>
            </a:r>
            <a:r>
              <a:rPr kumimoji="1" lang="ja-JP" altLang="en-US">
                <a:latin typeface="+mn-lt"/>
              </a:rPr>
              <a:t>研究者と</a:t>
            </a:r>
            <a:r>
              <a:rPr kumimoji="1" lang="ja-JP" altLang="en-US" b="1">
                <a:latin typeface="+mn-lt"/>
              </a:rPr>
              <a:t>共に</a:t>
            </a:r>
            <a:r>
              <a:rPr kumimoji="1" lang="ja-JP" altLang="en-US">
                <a:latin typeface="+mn-lt"/>
              </a:rPr>
              <a:t>アメリカの学会で発表します。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099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79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14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52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78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68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72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68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21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462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0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7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このチケットは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A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館、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B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館、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共通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で使えます。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海外の大学と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共同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研究を行っています。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彼の考えには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共感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おかげさまで両親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共に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元気です。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together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共通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きょうつう</a:t>
                      </a:r>
                      <a:r>
                        <a:rPr kumimoji="1" lang="en-US" altLang="ja-JP" sz="2400" dirty="0">
                          <a:latin typeface="+mn-lt"/>
                        </a:rPr>
                        <a:t>	common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共同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きょうどう</a:t>
                      </a:r>
                      <a:r>
                        <a:rPr kumimoji="1" lang="en-US" altLang="ja-JP" sz="2400" dirty="0">
                          <a:latin typeface="+mn-lt"/>
                        </a:rPr>
                        <a:t>	cooperation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共感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/>
                        <a:t>きょうかん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sympathy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とも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共に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ともに</a:t>
                      </a:r>
                      <a:r>
                        <a:rPr kumimoji="1" lang="en-US" altLang="ja-JP" sz="2400" dirty="0">
                          <a:latin typeface="+mn-lt"/>
                        </a:rPr>
                        <a:t>	together, with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2D1948B7-97AC-D145-A865-F991D7B2B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2022-09-15T01:28:11Z</dcterms:created>
  <dcterms:modified xsi:type="dcterms:W3CDTF">2022-09-15T01:28:38Z</dcterms:modified>
</cp:coreProperties>
</file>