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67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/>
    <p:restoredTop sz="57619"/>
  </p:normalViewPr>
  <p:slideViewPr>
    <p:cSldViewPr snapToGrid="0">
      <p:cViewPr varScale="1">
        <p:scale>
          <a:sx n="70" d="100"/>
          <a:sy n="70" d="100"/>
        </p:scale>
        <p:origin x="1512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26E690B-CA0B-CD43-B22A-2BFBF14C168A}" type="datetimeFigureOut">
              <a:rPr kumimoji="1" lang="ja-JP" altLang="en-US" smtClean="0"/>
              <a:t>2022/8/22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89E926B-48EE-5243-902B-2CC9670CB4A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816356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〔</a:t>
            </a:r>
            <a:r>
              <a:rPr kumimoji="1" lang="ja-JP" altLang="en-US" dirty="0"/>
              <a:t>休</a:t>
            </a:r>
            <a:r>
              <a:rPr kumimoji="1" lang="en-US" altLang="ja-JP" dirty="0"/>
              <a:t>〕N5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="0" u="sng" dirty="0"/>
              <a:t>JLPT	&lt;</a:t>
            </a:r>
            <a:r>
              <a:rPr kumimoji="1" lang="ja-JP" altLang="en-US" b="0" u="sng"/>
              <a:t>語彙</a:t>
            </a:r>
            <a:r>
              <a:rPr kumimoji="1" lang="en-US" altLang="ja-JP" b="0" u="sng" dirty="0"/>
              <a:t>&gt;	&lt;</a:t>
            </a:r>
            <a:r>
              <a:rPr kumimoji="1" lang="ja-JP" altLang="en-US" b="0" u="sng"/>
              <a:t>文字</a:t>
            </a:r>
            <a:r>
              <a:rPr kumimoji="1" lang="en-US" altLang="ja-JP" b="0" u="sng" dirty="0"/>
              <a:t>&gt;</a:t>
            </a:r>
          </a:p>
          <a:p>
            <a:r>
              <a:rPr kumimoji="1" lang="ja-JP" altLang="en-US"/>
              <a:t>休日</a:t>
            </a:r>
            <a:r>
              <a:rPr kumimoji="1" lang="en-US" altLang="ja-JP" dirty="0"/>
              <a:t>	</a:t>
            </a:r>
            <a:r>
              <a:rPr kumimoji="1" lang="ja-JP" altLang="en-US"/>
              <a:t>級外</a:t>
            </a:r>
            <a:r>
              <a:rPr kumimoji="1" lang="en-US" altLang="ja-JP" dirty="0"/>
              <a:t>	〔</a:t>
            </a:r>
            <a:r>
              <a:rPr kumimoji="1" lang="ja-JP" altLang="en-US"/>
              <a:t>日</a:t>
            </a:r>
            <a:r>
              <a:rPr kumimoji="1" lang="en-US" altLang="ja-JP" dirty="0"/>
              <a:t>〕N5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休む</a:t>
            </a:r>
            <a:r>
              <a:rPr kumimoji="1" lang="en-US" altLang="ja-JP" dirty="0"/>
              <a:t>	N5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休み</a:t>
            </a:r>
            <a:r>
              <a:rPr kumimoji="1" lang="en-US" altLang="ja-JP" dirty="0"/>
              <a:t>	N5</a:t>
            </a:r>
          </a:p>
          <a:p>
            <a:r>
              <a:rPr kumimoji="1" lang="ja-JP" altLang="en-US"/>
              <a:t>夏休み</a:t>
            </a:r>
            <a:r>
              <a:rPr kumimoji="1" lang="en-US" altLang="ja-JP" dirty="0"/>
              <a:t>	N5	〔</a:t>
            </a:r>
            <a:r>
              <a:rPr kumimoji="1" lang="ja-JP" altLang="en-US"/>
              <a:t>夏</a:t>
            </a:r>
            <a:r>
              <a:rPr kumimoji="1" lang="en-US" altLang="ja-JP" dirty="0"/>
              <a:t>〕N4</a:t>
            </a:r>
          </a:p>
          <a:p>
            <a:endParaRPr kumimoji="1" lang="en-US" altLang="ja-JP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----------------------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dirty="0">
                <a:solidFill>
                  <a:schemeClr val="tx1"/>
                </a:solidFill>
              </a:rPr>
              <a:t>休日	きゅうじつ	</a:t>
            </a:r>
            <a:r>
              <a:rPr kumimoji="1" lang="en-US" altLang="ja-JP" dirty="0">
                <a:solidFill>
                  <a:schemeClr val="tx1"/>
                </a:solidFill>
              </a:rPr>
              <a:t>holiday		</a:t>
            </a:r>
            <a:r>
              <a:rPr kumimoji="1" lang="ja-JP" altLang="en-US" b="1" dirty="0">
                <a:solidFill>
                  <a:schemeClr val="tx1"/>
                </a:solidFill>
              </a:rPr>
              <a:t>休日</a:t>
            </a:r>
            <a:r>
              <a:rPr kumimoji="1" lang="ja-JP" altLang="en-US" dirty="0">
                <a:solidFill>
                  <a:schemeClr val="tx1"/>
                </a:solidFill>
              </a:rPr>
              <a:t>は何</a:t>
            </a:r>
            <a:r>
              <a:rPr kumimoji="1" lang="ja-JP" altLang="en-US">
                <a:solidFill>
                  <a:schemeClr val="tx1"/>
                </a:solidFill>
              </a:rPr>
              <a:t>をしますか。／</a:t>
            </a:r>
            <a:r>
              <a:rPr kumimoji="1" lang="ja-JP" altLang="en-US" b="1">
                <a:solidFill>
                  <a:schemeClr val="tx1"/>
                </a:solidFill>
              </a:rPr>
              <a:t>休日</a:t>
            </a:r>
            <a:r>
              <a:rPr kumimoji="1" lang="ja-JP" altLang="en-US">
                <a:solidFill>
                  <a:schemeClr val="tx1"/>
                </a:solidFill>
              </a:rPr>
              <a:t>はバスがすくないです。</a:t>
            </a:r>
            <a:endParaRPr kumimoji="1" lang="ja-JP" altLang="en-US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dirty="0">
                <a:solidFill>
                  <a:schemeClr val="tx1"/>
                </a:solidFill>
              </a:rPr>
              <a:t>休む</a:t>
            </a:r>
            <a:r>
              <a:rPr kumimoji="1" lang="ja-JP" altLang="en-US">
                <a:solidFill>
                  <a:schemeClr val="tx1"/>
                </a:solidFill>
              </a:rPr>
              <a:t>	やすむ</a:t>
            </a:r>
            <a:r>
              <a:rPr kumimoji="1" lang="ja-JP" altLang="en-US" dirty="0">
                <a:solidFill>
                  <a:schemeClr val="tx1"/>
                </a:solidFill>
              </a:rPr>
              <a:t>	</a:t>
            </a:r>
            <a:r>
              <a:rPr kumimoji="1" lang="en-US" altLang="ja-JP" dirty="0">
                <a:solidFill>
                  <a:schemeClr val="tx1"/>
                </a:solidFill>
              </a:rPr>
              <a:t>to rest, to be absent	</a:t>
            </a:r>
            <a:r>
              <a:rPr kumimoji="1" lang="ja-JP" altLang="en-US">
                <a:solidFill>
                  <a:schemeClr val="tx1"/>
                </a:solidFill>
              </a:rPr>
              <a:t>あの木の下で</a:t>
            </a:r>
            <a:r>
              <a:rPr kumimoji="1" lang="ja-JP" altLang="en-US" b="1">
                <a:solidFill>
                  <a:schemeClr val="tx1"/>
                </a:solidFill>
              </a:rPr>
              <a:t>休みましょう</a:t>
            </a:r>
            <a:r>
              <a:rPr kumimoji="1" lang="ja-JP" altLang="en-US">
                <a:solidFill>
                  <a:schemeClr val="tx1"/>
                </a:solidFill>
              </a:rPr>
              <a:t>。／ゆっくり</a:t>
            </a:r>
            <a:r>
              <a:rPr kumimoji="1" lang="ja-JP" altLang="en-US" b="1">
                <a:solidFill>
                  <a:schemeClr val="tx1"/>
                </a:solidFill>
              </a:rPr>
              <a:t>休んでく</a:t>
            </a:r>
            <a:r>
              <a:rPr kumimoji="1" lang="ja-JP" altLang="en-US">
                <a:solidFill>
                  <a:schemeClr val="tx1"/>
                </a:solidFill>
              </a:rPr>
              <a:t>ださい。／病院</a:t>
            </a:r>
            <a:r>
              <a:rPr kumimoji="1" lang="en-US" altLang="ja-JP" dirty="0">
                <a:solidFill>
                  <a:schemeClr val="tx1"/>
                </a:solidFill>
              </a:rPr>
              <a:t>(</a:t>
            </a:r>
            <a:r>
              <a:rPr kumimoji="1" lang="ja-JP" altLang="en-US">
                <a:solidFill>
                  <a:schemeClr val="tx1"/>
                </a:solidFill>
              </a:rPr>
              <a:t>びょういん</a:t>
            </a:r>
            <a:r>
              <a:rPr kumimoji="1" lang="en-US" altLang="ja-JP" dirty="0">
                <a:solidFill>
                  <a:schemeClr val="tx1"/>
                </a:solidFill>
              </a:rPr>
              <a:t>)</a:t>
            </a:r>
            <a:r>
              <a:rPr kumimoji="1" lang="ja-JP" altLang="en-US">
                <a:solidFill>
                  <a:schemeClr val="tx1"/>
                </a:solidFill>
              </a:rPr>
              <a:t>へ</a:t>
            </a:r>
            <a:r>
              <a:rPr kumimoji="1" lang="ja-JP" altLang="en-US" dirty="0">
                <a:solidFill>
                  <a:schemeClr val="tx1"/>
                </a:solidFill>
              </a:rPr>
              <a:t>行きます</a:t>
            </a:r>
            <a:r>
              <a:rPr kumimoji="1" lang="ja-JP" altLang="en-US" sz="1200" dirty="0">
                <a:latin typeface="Segoe UI Historic" panose="020B0502040204020203" pitchFamily="34" charset="0"/>
              </a:rPr>
              <a:t>から、明日</a:t>
            </a:r>
            <a:r>
              <a:rPr kumimoji="1" lang="ja-JP" altLang="en-US" sz="1200" b="1" dirty="0">
                <a:latin typeface="Segoe UI Historic" panose="020B0502040204020203" pitchFamily="34" charset="0"/>
              </a:rPr>
              <a:t>休みます</a:t>
            </a:r>
            <a:r>
              <a:rPr kumimoji="1" lang="ja-JP" altLang="en-US" sz="1200" dirty="0">
                <a:latin typeface="Segoe UI Historic" panose="020B0502040204020203" pitchFamily="34" charset="0"/>
              </a:rPr>
              <a:t>。</a:t>
            </a:r>
            <a:endParaRPr kumimoji="1" lang="ja-JP" altLang="en-US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dirty="0">
                <a:solidFill>
                  <a:schemeClr val="tx1"/>
                </a:solidFill>
              </a:rPr>
              <a:t>休み</a:t>
            </a:r>
            <a:r>
              <a:rPr kumimoji="1" lang="ja-JP" altLang="en-US">
                <a:solidFill>
                  <a:schemeClr val="tx1"/>
                </a:solidFill>
              </a:rPr>
              <a:t>	やすみ</a:t>
            </a:r>
            <a:r>
              <a:rPr kumimoji="1" lang="ja-JP" altLang="en-US" dirty="0">
                <a:solidFill>
                  <a:schemeClr val="tx1"/>
                </a:solidFill>
              </a:rPr>
              <a:t>	</a:t>
            </a:r>
            <a:r>
              <a:rPr kumimoji="1" lang="en-US" altLang="ja-JP" dirty="0">
                <a:solidFill>
                  <a:schemeClr val="tx1"/>
                </a:solidFill>
              </a:rPr>
              <a:t>a break, holiday	</a:t>
            </a:r>
            <a:r>
              <a:rPr kumimoji="1" lang="ja-JP" altLang="en-US" sz="1200">
                <a:solidFill>
                  <a:schemeClr val="tx1"/>
                </a:solidFill>
                <a:latin typeface="Segoe UI Historic" panose="020B0502040204020203" pitchFamily="34" charset="0"/>
              </a:rPr>
              <a:t>水曜日スーパー</a:t>
            </a:r>
            <a:r>
              <a:rPr kumimoji="1" lang="ja-JP" altLang="en-US" sz="1200">
                <a:latin typeface="Segoe UI Historic" panose="020B0502040204020203" pitchFamily="34" charset="0"/>
              </a:rPr>
              <a:t>は</a:t>
            </a:r>
            <a:r>
              <a:rPr kumimoji="1" lang="ja-JP" altLang="en-US" sz="1200" b="1" dirty="0">
                <a:latin typeface="Segoe UI Historic" panose="020B0502040204020203" pitchFamily="34" charset="0"/>
              </a:rPr>
              <a:t>休み</a:t>
            </a:r>
            <a:r>
              <a:rPr kumimoji="1" lang="ja-JP" altLang="en-US" sz="1200">
                <a:latin typeface="Segoe UI Historic" panose="020B0502040204020203" pitchFamily="34" charset="0"/>
              </a:rPr>
              <a:t>です。／</a:t>
            </a:r>
            <a:r>
              <a:rPr kumimoji="1" lang="ja-JP" altLang="en-US" sz="1200" b="1">
                <a:latin typeface="Segoe UI Historic" panose="020B0502040204020203" pitchFamily="34" charset="0"/>
              </a:rPr>
              <a:t>休み</a:t>
            </a:r>
            <a:r>
              <a:rPr kumimoji="1" lang="ja-JP" altLang="en-US" sz="1200">
                <a:latin typeface="Segoe UI Historic" panose="020B0502040204020203" pitchFamily="34" charset="0"/>
              </a:rPr>
              <a:t>の日はうちでゆっくりします。</a:t>
            </a:r>
            <a:endParaRPr kumimoji="1" lang="en-US" altLang="ja-JP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dirty="0">
                <a:solidFill>
                  <a:schemeClr val="tx1"/>
                </a:solidFill>
              </a:rPr>
              <a:t>夏休み</a:t>
            </a:r>
            <a:r>
              <a:rPr kumimoji="1" lang="en-US" altLang="ja-JP" dirty="0">
                <a:solidFill>
                  <a:schemeClr val="tx1"/>
                </a:solidFill>
              </a:rPr>
              <a:t>	</a:t>
            </a:r>
            <a:r>
              <a:rPr kumimoji="1" lang="ja-JP" altLang="en-US" dirty="0">
                <a:solidFill>
                  <a:schemeClr val="tx1"/>
                </a:solidFill>
              </a:rPr>
              <a:t>なつやすみ</a:t>
            </a:r>
            <a:r>
              <a:rPr kumimoji="1" lang="en-US" altLang="ja-JP" dirty="0">
                <a:solidFill>
                  <a:schemeClr val="tx1"/>
                </a:solidFill>
              </a:rPr>
              <a:t>	summer holidays	</a:t>
            </a:r>
            <a:r>
              <a:rPr kumimoji="1" lang="ja-JP" altLang="en-US">
                <a:solidFill>
                  <a:schemeClr val="tx1"/>
                </a:solidFill>
              </a:rPr>
              <a:t>８月は</a:t>
            </a:r>
            <a:r>
              <a:rPr kumimoji="1" lang="ja-JP" altLang="en-US" b="1">
                <a:solidFill>
                  <a:schemeClr val="tx1"/>
                </a:solidFill>
              </a:rPr>
              <a:t>夏休み</a:t>
            </a:r>
            <a:r>
              <a:rPr kumimoji="1" lang="ja-JP" altLang="en-US">
                <a:solidFill>
                  <a:schemeClr val="tx1"/>
                </a:solidFill>
              </a:rPr>
              <a:t>です。</a:t>
            </a:r>
            <a:r>
              <a:rPr kumimoji="1" lang="ja-JP" altLang="en-US" sz="1200">
                <a:latin typeface="Segoe UI Historic" panose="020B0502040204020203" pitchFamily="34" charset="0"/>
              </a:rPr>
              <a:t>／</a:t>
            </a:r>
            <a:r>
              <a:rPr kumimoji="1" lang="ja-JP" altLang="en-US" b="1">
                <a:solidFill>
                  <a:schemeClr val="tx1"/>
                </a:solidFill>
              </a:rPr>
              <a:t>夏休み</a:t>
            </a:r>
            <a:r>
              <a:rPr kumimoji="1" lang="ja-JP" altLang="en-US">
                <a:solidFill>
                  <a:schemeClr val="tx1"/>
                </a:solidFill>
              </a:rPr>
              <a:t>に国</a:t>
            </a:r>
            <a:r>
              <a:rPr kumimoji="1" lang="ja-JP" altLang="en-US" dirty="0">
                <a:solidFill>
                  <a:schemeClr val="tx1"/>
                </a:solidFill>
              </a:rPr>
              <a:t>へ</a:t>
            </a:r>
            <a:r>
              <a:rPr kumimoji="1" lang="ja-JP" altLang="en-US">
                <a:solidFill>
                  <a:schemeClr val="tx1"/>
                </a:solidFill>
              </a:rPr>
              <a:t>帰ります。</a:t>
            </a:r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838682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457827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601627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953154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2022/8/22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72522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2022/8/22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179143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2022/8/22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321026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2022/8/22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249189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2022/8/22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028938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2022/8/22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680588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311425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056461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2022/8/22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760731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>
            <a:extLst>
              <a:ext uri="{FF2B5EF4-FFF2-40B4-BE49-F238E27FC236}">
                <a16:creationId xmlns:a16="http://schemas.microsoft.com/office/drawing/2014/main" id="{C1227E46-E9CA-4B2E-BAC9-FE16F7E52B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999" y="315973"/>
            <a:ext cx="986400" cy="9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B15A192-D111-E347-BB61-D81B09C10942}"/>
              </a:ext>
            </a:extLst>
          </p:cNvPr>
          <p:cNvSpPr txBox="1"/>
          <p:nvPr/>
        </p:nvSpPr>
        <p:spPr>
          <a:xfrm>
            <a:off x="1823998" y="615317"/>
            <a:ext cx="6823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Segoe UI Symbol" panose="020B0502040204020203" pitchFamily="34" charset="0"/>
                <a:cs typeface="+mn-cs"/>
              </a:rPr>
              <a:t>rest</a:t>
            </a:r>
            <a:endParaRPr kumimoji="1" lang="ja-JP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graphicFrame>
        <p:nvGraphicFramePr>
          <p:cNvPr id="3" name="表 4">
            <a:extLst>
              <a:ext uri="{FF2B5EF4-FFF2-40B4-BE49-F238E27FC236}">
                <a16:creationId xmlns:a16="http://schemas.microsoft.com/office/drawing/2014/main" id="{282B084F-5293-1D41-8BA8-7F05A0859D5F}"/>
              </a:ext>
            </a:extLst>
          </p:cNvPr>
          <p:cNvGraphicFramePr>
            <a:graphicFrameLocks noGrp="1"/>
          </p:cNvGraphicFramePr>
          <p:nvPr/>
        </p:nvGraphicFramePr>
        <p:xfrm>
          <a:off x="634999" y="1539007"/>
          <a:ext cx="11176001" cy="1280160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863601">
                  <a:extLst>
                    <a:ext uri="{9D8B030D-6E8A-4147-A177-3AD203B41FA5}">
                      <a16:colId xmlns:a16="http://schemas.microsoft.com/office/drawing/2014/main" val="401987468"/>
                    </a:ext>
                  </a:extLst>
                </a:gridCol>
                <a:gridCol w="1815535">
                  <a:extLst>
                    <a:ext uri="{9D8B030D-6E8A-4147-A177-3AD203B41FA5}">
                      <a16:colId xmlns:a16="http://schemas.microsoft.com/office/drawing/2014/main" val="3395073430"/>
                    </a:ext>
                  </a:extLst>
                </a:gridCol>
                <a:gridCol w="8496865">
                  <a:extLst>
                    <a:ext uri="{9D8B030D-6E8A-4147-A177-3AD203B41FA5}">
                      <a16:colId xmlns:a16="http://schemas.microsoft.com/office/drawing/2014/main" val="35876000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オン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 dirty="0">
                          <a:latin typeface="Segoe UI Historic" panose="020B0502040204020203" pitchFamily="34" charset="0"/>
                        </a:rPr>
                        <a:t>キュウ</a:t>
                      </a: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休日　	きゅうじつ　	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holiday</a:t>
                      </a:r>
                      <a:endParaRPr kumimoji="1" lang="ja-JP" alt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83306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くん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 dirty="0">
                          <a:latin typeface="Segoe UI Historic" panose="020B0502040204020203" pitchFamily="34" charset="0"/>
                        </a:rPr>
                        <a:t>やすｰむ</a:t>
                      </a:r>
                      <a:endParaRPr kumimoji="1" lang="en-US" altLang="ja-JP" sz="2400" b="1" i="0" dirty="0">
                        <a:latin typeface="Segoe UI Historic" panose="020B0502040204020203" pitchFamily="34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休む　</a:t>
                      </a:r>
                      <a:r>
                        <a:rPr kumimoji="1" lang="ja-JP" altLang="en-US" sz="2400">
                          <a:solidFill>
                            <a:schemeClr val="tx1"/>
                          </a:solidFill>
                        </a:rPr>
                        <a:t>	やすむ　　　</a:t>
                      </a: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	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to rest, to be absent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>
                          <a:solidFill>
                            <a:schemeClr val="tx1"/>
                          </a:solidFill>
                        </a:rPr>
                        <a:t>休み		やすみ		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a break, holiday</a:t>
                      </a:r>
                      <a:endParaRPr kumimoji="1" lang="ja-JP" alt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3651764"/>
                  </a:ext>
                </a:extLst>
              </a:tr>
            </a:tbl>
          </a:graphicData>
        </a:graphic>
      </p:graphicFrame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45ED264F-580F-461C-A3EC-1C6E9629770F}"/>
              </a:ext>
            </a:extLst>
          </p:cNvPr>
          <p:cNvSpPr txBox="1"/>
          <p:nvPr/>
        </p:nvSpPr>
        <p:spPr>
          <a:xfrm>
            <a:off x="516255" y="3429000"/>
            <a:ext cx="11413490" cy="1698735"/>
          </a:xfrm>
          <a:prstGeom prst="rect">
            <a:avLst/>
          </a:prstGeom>
          <a:noFill/>
          <a:ln w="25400" cmpd="sng">
            <a:noFill/>
          </a:ln>
        </p:spPr>
        <p:txBody>
          <a:bodyPr wrap="square" rtlCol="0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休日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は何をしますか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あの木の下で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休みましょう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水曜日スーパーは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休み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です。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06729965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194</Words>
  <Application>Microsoft Macintosh PowerPoint</Application>
  <PresentationFormat>ワイド画面</PresentationFormat>
  <Paragraphs>24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1</cp:revision>
  <dcterms:created xsi:type="dcterms:W3CDTF">2022-08-22T08:14:44Z</dcterms:created>
  <dcterms:modified xsi:type="dcterms:W3CDTF">2022-08-22T08:15:11Z</dcterms:modified>
</cp:coreProperties>
</file>