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9524"/>
  </p:normalViewPr>
  <p:slideViewPr>
    <p:cSldViewPr snapToGrid="0">
      <p:cViewPr varScale="1">
        <p:scale>
          <a:sx n="60" d="100"/>
          <a:sy n="60" d="100"/>
        </p:scale>
        <p:origin x="30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4CB503-AB23-7A46-99EF-8146B438FF96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3DBD3B-728D-C946-84ED-B6EC761A6F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6457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毎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毎日</a:t>
            </a:r>
            <a:r>
              <a:rPr kumimoji="1" lang="en-US" altLang="ja-JP" dirty="0"/>
              <a:t>	N5	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毎月</a:t>
            </a:r>
            <a:r>
              <a:rPr kumimoji="1" lang="en-US" altLang="ja-JP" dirty="0"/>
              <a:t>	N5	〔</a:t>
            </a:r>
            <a:r>
              <a:rPr kumimoji="1" lang="ja-JP" altLang="en-US"/>
              <a:t>月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毎年</a:t>
            </a:r>
            <a:r>
              <a:rPr kumimoji="1" lang="en-US" altLang="ja-JP" dirty="0"/>
              <a:t>	N5	〔</a:t>
            </a:r>
            <a:r>
              <a:rPr kumimoji="1" lang="ja-JP" altLang="en-US"/>
              <a:t>年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毎朝</a:t>
            </a:r>
            <a:r>
              <a:rPr kumimoji="1" lang="en-US" altLang="ja-JP" dirty="0"/>
              <a:t>	N5	〔</a:t>
            </a:r>
            <a:r>
              <a:rPr kumimoji="1" lang="ja-JP" altLang="en-US"/>
              <a:t>朝</a:t>
            </a:r>
            <a:r>
              <a:rPr kumimoji="1" lang="en-US" altLang="ja-JP" dirty="0"/>
              <a:t>〕N4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毎日</a:t>
            </a:r>
            <a:r>
              <a:rPr kumimoji="1" lang="ja-JP" altLang="en-US" dirty="0">
                <a:solidFill>
                  <a:schemeClr val="tx1"/>
                </a:solidFill>
              </a:rPr>
              <a:t>	まいにち</a:t>
            </a:r>
            <a:r>
              <a:rPr kumimoji="1" lang="en-US" altLang="ja-JP" dirty="0">
                <a:solidFill>
                  <a:schemeClr val="tx1"/>
                </a:solidFill>
              </a:rPr>
              <a:t>	every day	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毎日</a:t>
            </a:r>
            <a:r>
              <a:rPr kumimoji="1" lang="ja-JP" altLang="en-US" sz="1200">
                <a:latin typeface="Segoe UI Historic" panose="020B0502040204020203" pitchFamily="34" charset="0"/>
              </a:rPr>
              <a:t>２時間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日本語の勉強を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します。／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毎日</a:t>
            </a:r>
            <a:r>
              <a:rPr kumimoji="1" lang="ja-JP" altLang="en-US" sz="1200">
                <a:latin typeface="Segoe UI Historic" panose="020B0502040204020203" pitchFamily="34" charset="0"/>
              </a:rPr>
              <a:t>新聞を読みます。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毎月</a:t>
            </a:r>
            <a:r>
              <a:rPr kumimoji="1" lang="ja-JP" altLang="en-US">
                <a:solidFill>
                  <a:schemeClr val="tx1"/>
                </a:solidFill>
              </a:rPr>
              <a:t>	まいつき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every month		</a:t>
            </a:r>
            <a:r>
              <a:rPr kumimoji="1" lang="ja-JP" altLang="en-US" b="1">
                <a:solidFill>
                  <a:schemeClr val="tx1"/>
                </a:solidFill>
              </a:rPr>
              <a:t>毎月</a:t>
            </a:r>
            <a:r>
              <a:rPr kumimoji="1" lang="en-US" altLang="ja-JP" dirty="0">
                <a:solidFill>
                  <a:schemeClr val="tx1"/>
                </a:solidFill>
              </a:rPr>
              <a:t>10</a:t>
            </a:r>
            <a:r>
              <a:rPr kumimoji="1" lang="ja-JP" altLang="en-US">
                <a:solidFill>
                  <a:schemeClr val="tx1"/>
                </a:solidFill>
              </a:rPr>
              <a:t>日と</a:t>
            </a:r>
            <a:r>
              <a:rPr kumimoji="1" lang="en-US" altLang="ja-JP" dirty="0">
                <a:solidFill>
                  <a:schemeClr val="tx1"/>
                </a:solidFill>
              </a:rPr>
              <a:t>25</a:t>
            </a:r>
            <a:r>
              <a:rPr kumimoji="1" lang="ja-JP" altLang="en-US">
                <a:solidFill>
                  <a:schemeClr val="tx1"/>
                </a:solidFill>
              </a:rPr>
              <a:t>日は休みです。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毎月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15</a:t>
            </a:r>
            <a:r>
              <a:rPr kumimoji="1" lang="ja-JP" altLang="en-US" sz="1200">
                <a:latin typeface="Segoe UI Historic" panose="020B0502040204020203" pitchFamily="34" charset="0"/>
              </a:rPr>
              <a:t>日に給料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きゅうりょう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: salary)</a:t>
            </a:r>
            <a:r>
              <a:rPr kumimoji="1" lang="ja-JP" altLang="en-US" sz="1200">
                <a:latin typeface="Segoe UI Historic" panose="020B0502040204020203" pitchFamily="34" charset="0"/>
              </a:rPr>
              <a:t>をもらいます。／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毎月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25</a:t>
            </a:r>
            <a:r>
              <a:rPr kumimoji="1" lang="ja-JP" altLang="en-US" sz="1200">
                <a:latin typeface="Segoe UI Historic" panose="020B0502040204020203" pitchFamily="34" charset="0"/>
              </a:rPr>
              <a:t>日に家賃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やちん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: rent))</a:t>
            </a:r>
            <a:r>
              <a:rPr kumimoji="1" lang="ja-JP" altLang="en-US" sz="1200">
                <a:latin typeface="Segoe UI Historic" panose="020B0502040204020203" pitchFamily="34" charset="0"/>
              </a:rPr>
              <a:t>をはらいます。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毎年	まいとし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every year		</a:t>
            </a:r>
            <a:r>
              <a:rPr kumimoji="1" lang="ja-JP" altLang="en-US" b="1">
                <a:solidFill>
                  <a:schemeClr val="tx1"/>
                </a:solidFill>
              </a:rPr>
              <a:t>毎年</a:t>
            </a:r>
            <a:r>
              <a:rPr kumimoji="1" lang="ja-JP" altLang="en-US">
                <a:solidFill>
                  <a:schemeClr val="tx1"/>
                </a:solidFill>
              </a:rPr>
              <a:t>京都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きょうと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へさくらを</a:t>
            </a:r>
            <a:r>
              <a:rPr kumimoji="1" lang="ja-JP" altLang="en-US" dirty="0">
                <a:solidFill>
                  <a:schemeClr val="tx1"/>
                </a:solidFill>
              </a:rPr>
              <a:t>見に</a:t>
            </a:r>
            <a:r>
              <a:rPr kumimoji="1" lang="ja-JP" altLang="en-US">
                <a:solidFill>
                  <a:schemeClr val="tx1"/>
                </a:solidFill>
              </a:rPr>
              <a:t>行きます。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毎年</a:t>
            </a:r>
            <a:r>
              <a:rPr kumimoji="1" lang="ja-JP" altLang="en-US" sz="1200">
                <a:latin typeface="Segoe UI Historic" panose="020B0502040204020203" pitchFamily="34" charset="0"/>
              </a:rPr>
              <a:t>９月１日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〜</a:t>
            </a:r>
            <a:r>
              <a:rPr kumimoji="1" lang="ja-JP" altLang="en-US" sz="1200">
                <a:latin typeface="Segoe UI Historic" panose="020B0502040204020203" pitchFamily="34" charset="0"/>
              </a:rPr>
              <a:t>３日におまつりがあります。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毎朝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まいあさ</a:t>
            </a:r>
            <a:r>
              <a:rPr kumimoji="1" lang="en-US" altLang="ja-JP" dirty="0">
                <a:solidFill>
                  <a:schemeClr val="tx1"/>
                </a:solidFill>
              </a:rPr>
              <a:t>	every morning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私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毎朝</a:t>
            </a:r>
            <a:r>
              <a:rPr kumimoji="1" lang="ja-JP" altLang="en-US" sz="1200">
                <a:latin typeface="Segoe UI Historic" panose="020B0502040204020203" pitchFamily="34" charset="0"/>
              </a:rPr>
              <a:t>７時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に</a:t>
            </a:r>
            <a:r>
              <a:rPr kumimoji="1" lang="ja-JP" altLang="en-US" sz="1200">
                <a:latin typeface="Segoe UI Historic" panose="020B0502040204020203" pitchFamily="34" charset="0"/>
              </a:rPr>
              <a:t>おきます。／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毎朝</a:t>
            </a:r>
            <a:r>
              <a:rPr kumimoji="1" lang="ja-JP" altLang="en-US" sz="1200">
                <a:latin typeface="Segoe UI Historic" panose="020B0502040204020203" pitchFamily="34" charset="0"/>
              </a:rPr>
              <a:t>新聞を読みます。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7452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9811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090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6528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645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3503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264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089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441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670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3106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8549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AD84A4EB-884F-4DFD-834D-95B43664A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26456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919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every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マイ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毎日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まいにち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every day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毎月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まいつき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every month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毎年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まいとし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every year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毎朝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まいあさ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every morning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900EFC4-DD06-40C5-84A1-901892565316}"/>
              </a:ext>
            </a:extLst>
          </p:cNvPr>
          <p:cNvSpPr txBox="1"/>
          <p:nvPr/>
        </p:nvSpPr>
        <p:spPr>
          <a:xfrm>
            <a:off x="516255" y="3429000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毎日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２時間日本語の勉強をします。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毎月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15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日に給料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きゅうりょう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: salary)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をもらいます。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毎年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９月１日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〜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３日におまつりがあります。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私は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毎朝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７時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おきます。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95263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238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2022-09-09T06:29:26Z</dcterms:created>
  <dcterms:modified xsi:type="dcterms:W3CDTF">2022-09-09T06:29:46Z</dcterms:modified>
</cp:coreProperties>
</file>