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776"/>
  </p:normalViewPr>
  <p:slideViewPr>
    <p:cSldViewPr snapToGrid="0">
      <p:cViewPr varScale="1">
        <p:scale>
          <a:sx n="72" d="100"/>
          <a:sy n="72" d="100"/>
        </p:scale>
        <p:origin x="26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C0F44-C307-5E4B-A29D-514991866CED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4E52E-E1E0-F544-8D75-2405E8C5A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411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名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有名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な</a:t>
            </a:r>
            <a:r>
              <a:rPr kumimoji="1" lang="en-US" altLang="ja-JP" dirty="0"/>
              <a:t>	N5	〔</a:t>
            </a:r>
            <a:r>
              <a:rPr kumimoji="1" lang="ja-JP" altLang="en-US"/>
              <a:t>有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名前</a:t>
            </a:r>
            <a:r>
              <a:rPr kumimoji="1" lang="en-US" altLang="ja-JP" dirty="0"/>
              <a:t>	N5	〔</a:t>
            </a:r>
            <a:r>
              <a:rPr kumimoji="1" lang="ja-JP" altLang="en-US"/>
              <a:t>前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有名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な</a:t>
            </a:r>
            <a:r>
              <a:rPr kumimoji="1" lang="ja-JP" altLang="en-US" sz="2400" dirty="0">
                <a:solidFill>
                  <a:schemeClr val="tx1"/>
                </a:solidFill>
              </a:rPr>
              <a:t>	ゆうめい	</a:t>
            </a:r>
            <a:r>
              <a:rPr kumimoji="1" lang="en-US" altLang="ja-JP" sz="2400" dirty="0">
                <a:solidFill>
                  <a:schemeClr val="tx1"/>
                </a:solidFill>
              </a:rPr>
              <a:t>famous	</a:t>
            </a:r>
            <a:r>
              <a:rPr kumimoji="1" lang="ja-JP" altLang="en-US" sz="2400">
                <a:solidFill>
                  <a:schemeClr val="tx1"/>
                </a:solidFill>
              </a:rPr>
              <a:t>京都</a:t>
            </a:r>
            <a:r>
              <a:rPr kumimoji="1" lang="en-US" altLang="ja-JP" sz="2400" dirty="0">
                <a:solidFill>
                  <a:schemeClr val="tx1"/>
                </a:solidFill>
              </a:rPr>
              <a:t> (</a:t>
            </a:r>
            <a:r>
              <a:rPr kumimoji="1" lang="ja-JP" altLang="en-US" sz="2400">
                <a:solidFill>
                  <a:schemeClr val="tx1"/>
                </a:solidFill>
              </a:rPr>
              <a:t>きょうと</a:t>
            </a:r>
            <a:r>
              <a:rPr kumimoji="1" lang="en-US" altLang="ja-JP" sz="2400" dirty="0">
                <a:solidFill>
                  <a:schemeClr val="tx1"/>
                </a:solidFill>
              </a:rPr>
              <a:t>) </a:t>
            </a:r>
            <a:r>
              <a:rPr kumimoji="1" lang="ja-JP" altLang="en-US" sz="2400">
                <a:solidFill>
                  <a:schemeClr val="tx1"/>
                </a:solidFill>
              </a:rPr>
              <a:t>で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有名</a:t>
            </a:r>
            <a:r>
              <a:rPr kumimoji="1" lang="ja-JP" altLang="en-US" sz="2400" dirty="0">
                <a:solidFill>
                  <a:schemeClr val="tx1"/>
                </a:solidFill>
              </a:rPr>
              <a:t>なお寺に</a:t>
            </a:r>
            <a:r>
              <a:rPr kumimoji="1" lang="ja-JP" altLang="en-US" sz="2400">
                <a:solidFill>
                  <a:schemeClr val="tx1"/>
                </a:solidFill>
              </a:rPr>
              <a:t>行きました。／この町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まち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は何が</a:t>
            </a:r>
            <a:r>
              <a:rPr kumimoji="1" lang="ja-JP" altLang="en-US" sz="2400" b="1">
                <a:solidFill>
                  <a:schemeClr val="tx1"/>
                </a:solidFill>
              </a:rPr>
              <a:t>有名</a:t>
            </a:r>
            <a:r>
              <a:rPr kumimoji="1" lang="ja-JP" altLang="en-US" sz="2400">
                <a:solidFill>
                  <a:schemeClr val="tx1"/>
                </a:solidFill>
              </a:rPr>
              <a:t>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名前	なまえ	</a:t>
            </a:r>
            <a:r>
              <a:rPr kumimoji="1" lang="en-US" altLang="ja-JP" sz="2400" dirty="0">
                <a:solidFill>
                  <a:schemeClr val="tx1"/>
                </a:solidFill>
              </a:rPr>
              <a:t>name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ここに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名前</a:t>
            </a:r>
            <a:r>
              <a:rPr kumimoji="1" lang="ja-JP" altLang="en-US" sz="2400" dirty="0">
                <a:solidFill>
                  <a:schemeClr val="tx1"/>
                </a:solidFill>
              </a:rPr>
              <a:t>を書いて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ください。／うちのねこの</a:t>
            </a:r>
            <a:r>
              <a:rPr kumimoji="1" lang="ja-JP" altLang="en-US" sz="2400" b="1">
                <a:solidFill>
                  <a:schemeClr val="tx1"/>
                </a:solidFill>
              </a:rPr>
              <a:t>名前</a:t>
            </a:r>
            <a:r>
              <a:rPr kumimoji="1" lang="ja-JP" altLang="en-US" sz="2400">
                <a:solidFill>
                  <a:schemeClr val="tx1"/>
                </a:solidFill>
              </a:rPr>
              <a:t>はタマです。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95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936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122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13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672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96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55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2826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3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9094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7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80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833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京都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 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きょうと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 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有名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なお寺に行きました。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ここに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名前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を書いてください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604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name, famous, members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メイ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有名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ゆうめい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famous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な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名前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なまえ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name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4098" name="Picture 2">
            <a:extLst>
              <a:ext uri="{FF2B5EF4-FFF2-40B4-BE49-F238E27FC236}">
                <a16:creationId xmlns:a16="http://schemas.microsoft.com/office/drawing/2014/main" id="{BB79A6C0-FC0E-4807-82BB-7CC1EA57E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3693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2022-09-14T00:50:00Z</dcterms:created>
  <dcterms:modified xsi:type="dcterms:W3CDTF">2022-09-14T00:50:26Z</dcterms:modified>
</cp:coreProperties>
</file>