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8027"/>
  </p:normalViewPr>
  <p:slideViewPr>
    <p:cSldViewPr snapToGrid="0">
      <p:cViewPr varScale="1">
        <p:scale>
          <a:sx n="71" d="100"/>
          <a:sy n="71" d="100"/>
        </p:scale>
        <p:origin x="26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FC0BA8-E977-A44C-80E0-B656CBA1A97D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BC83CD-464A-2E48-AAA9-9328A7C5FF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0481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年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一年</a:t>
            </a:r>
            <a:r>
              <a:rPr kumimoji="1" lang="en-US" altLang="ja-JP" dirty="0"/>
              <a:t>	N5	〔</a:t>
            </a:r>
            <a:r>
              <a:rPr kumimoji="1" lang="ja-JP" altLang="en-US"/>
              <a:t>一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去年</a:t>
            </a:r>
            <a:r>
              <a:rPr kumimoji="1" lang="en-US" altLang="ja-JP" dirty="0"/>
              <a:t>	N5	〔</a:t>
            </a:r>
            <a:r>
              <a:rPr kumimoji="1" lang="ja-JP" altLang="en-US"/>
              <a:t>去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来年</a:t>
            </a:r>
            <a:r>
              <a:rPr kumimoji="1" lang="en-US" altLang="ja-JP" dirty="0"/>
              <a:t>	N5	〔</a:t>
            </a:r>
            <a:r>
              <a:rPr kumimoji="1" lang="ja-JP" altLang="en-US"/>
              <a:t>来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年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今年</a:t>
            </a:r>
            <a:r>
              <a:rPr kumimoji="1" lang="en-US" altLang="ja-JP" dirty="0"/>
              <a:t>	N5	〔</a:t>
            </a:r>
            <a:r>
              <a:rPr kumimoji="1" lang="ja-JP" altLang="en-US"/>
              <a:t>今</a:t>
            </a:r>
            <a:r>
              <a:rPr kumimoji="1" lang="en-US" altLang="ja-JP" dirty="0"/>
              <a:t>〕N5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年上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上</a:t>
            </a:r>
            <a:r>
              <a:rPr kumimoji="1" lang="en-US" altLang="ja-JP" dirty="0"/>
              <a:t>〕N5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一年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いちねん</a:t>
            </a:r>
            <a:r>
              <a:rPr kumimoji="1" lang="en-US" altLang="ja-JP" dirty="0">
                <a:solidFill>
                  <a:schemeClr val="tx1"/>
                </a:solidFill>
              </a:rPr>
              <a:t>	one year	</a:t>
            </a:r>
            <a:r>
              <a:rPr kumimoji="1" lang="ja-JP" altLang="en-US" sz="1200">
                <a:latin typeface="Segoe UI Historic" panose="020B0502040204020203" pitchFamily="34" charset="0"/>
              </a:rPr>
              <a:t>日本に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一年</a:t>
            </a:r>
            <a:r>
              <a:rPr kumimoji="1" lang="ja-JP" altLang="en-US" sz="1200">
                <a:latin typeface="Segoe UI Historic" panose="020B0502040204020203" pitchFamily="34" charset="0"/>
              </a:rPr>
              <a:t>います。／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一年</a:t>
            </a:r>
            <a:r>
              <a:rPr kumimoji="1" lang="ja-JP" altLang="en-US" sz="1200">
                <a:latin typeface="Segoe UI Historic" panose="020B0502040204020203" pitchFamily="34" charset="0"/>
              </a:rPr>
              <a:t>まえに日本にきました。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去年	きょねん	</a:t>
            </a:r>
            <a:r>
              <a:rPr kumimoji="1" lang="en-US" altLang="ja-JP" dirty="0">
                <a:solidFill>
                  <a:schemeClr val="tx1"/>
                </a:solidFill>
              </a:rPr>
              <a:t>last year	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去年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からオンラインでべんきょうして</a:t>
            </a:r>
            <a:r>
              <a:rPr kumimoji="1" lang="ja-JP" altLang="en-US" sz="1200">
                <a:latin typeface="Segoe UI Historic" panose="020B0502040204020203" pitchFamily="34" charset="0"/>
              </a:rPr>
              <a:t>います。／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去年</a:t>
            </a:r>
            <a:r>
              <a:rPr kumimoji="1" lang="ja-JP" altLang="en-US" sz="1200">
                <a:latin typeface="Segoe UI Historic" panose="020B0502040204020203" pitchFamily="34" charset="0"/>
              </a:rPr>
              <a:t>の三月に大阪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おおさか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へいきました。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来年	らいねん	</a:t>
            </a:r>
            <a:r>
              <a:rPr kumimoji="1" lang="en-US" altLang="ja-JP" dirty="0">
                <a:solidFill>
                  <a:schemeClr val="tx1"/>
                </a:solidFill>
              </a:rPr>
              <a:t>next year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来年</a:t>
            </a:r>
            <a:r>
              <a:rPr kumimoji="1" lang="ja-JP" altLang="en-US" sz="1200">
                <a:latin typeface="Segoe UI Historic" panose="020B0502040204020203" pitchFamily="34" charset="0"/>
              </a:rPr>
              <a:t>はかぞくにあいたいです。／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来年</a:t>
            </a:r>
            <a:r>
              <a:rPr kumimoji="1" lang="ja-JP" altLang="en-US" sz="1200">
                <a:latin typeface="Segoe UI Historic" panose="020B0502040204020203" pitchFamily="34" charset="0"/>
              </a:rPr>
              <a:t>国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くに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へかえります。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年	とし	</a:t>
            </a:r>
            <a:r>
              <a:rPr kumimoji="1" lang="en-US" altLang="ja-JP" dirty="0">
                <a:solidFill>
                  <a:schemeClr val="tx1"/>
                </a:solidFill>
              </a:rPr>
              <a:t>year, age	</a:t>
            </a:r>
            <a:r>
              <a:rPr kumimoji="1" lang="ja-JP" altLang="en-US">
                <a:solidFill>
                  <a:schemeClr val="tx1"/>
                </a:solidFill>
              </a:rPr>
              <a:t>二人はおなじ</a:t>
            </a:r>
            <a:r>
              <a:rPr kumimoji="1" lang="ja-JP" altLang="en-US" b="1">
                <a:solidFill>
                  <a:schemeClr val="tx1"/>
                </a:solidFill>
              </a:rPr>
              <a:t>年</a:t>
            </a:r>
            <a:r>
              <a:rPr kumimoji="1" lang="ja-JP" altLang="en-US">
                <a:solidFill>
                  <a:schemeClr val="tx1"/>
                </a:solidFill>
              </a:rPr>
              <a:t>です。／オリンピックの</a:t>
            </a:r>
            <a:r>
              <a:rPr kumimoji="1" lang="ja-JP" altLang="en-US" b="1">
                <a:solidFill>
                  <a:schemeClr val="tx1"/>
                </a:solidFill>
              </a:rPr>
              <a:t>年</a:t>
            </a:r>
            <a:r>
              <a:rPr kumimoji="1" lang="ja-JP" altLang="en-US">
                <a:solidFill>
                  <a:schemeClr val="tx1"/>
                </a:solidFill>
              </a:rPr>
              <a:t>に生まれました</a:t>
            </a:r>
            <a:r>
              <a:rPr kumimoji="1" lang="ja-JP" altLang="en-US" sz="1200">
                <a:latin typeface="Segoe UI Historic" panose="020B0502040204020203" pitchFamily="34" charset="0"/>
              </a:rPr>
              <a:t>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今年</a:t>
            </a:r>
            <a:r>
              <a:rPr kumimoji="1" lang="ja-JP" altLang="en-US" sz="1200">
                <a:latin typeface="Segoe UI Historic" panose="020B0502040204020203" pitchFamily="34" charset="0"/>
              </a:rPr>
              <a:t>はいい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年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でした。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今年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ことし</a:t>
            </a:r>
            <a:r>
              <a:rPr kumimoji="1" lang="en-US" altLang="ja-JP" dirty="0">
                <a:solidFill>
                  <a:schemeClr val="tx1"/>
                </a:solidFill>
              </a:rPr>
              <a:t>	this year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今年</a:t>
            </a:r>
            <a:r>
              <a:rPr kumimoji="1" lang="ja-JP" altLang="en-US" sz="1200">
                <a:latin typeface="Segoe UI Historic" panose="020B0502040204020203" pitchFamily="34" charset="0"/>
              </a:rPr>
              <a:t>の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12</a:t>
            </a:r>
            <a:r>
              <a:rPr kumimoji="1" lang="ja-JP" altLang="en-US" sz="1200">
                <a:latin typeface="Segoe UI Historic" panose="020B0502040204020203" pitchFamily="34" charset="0"/>
              </a:rPr>
              <a:t>月に日本へりゅうがくします。／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今年</a:t>
            </a:r>
            <a:r>
              <a:rPr kumimoji="1" lang="ja-JP" altLang="en-US" sz="1200">
                <a:latin typeface="Segoe UI Historic" panose="020B0502040204020203" pitchFamily="34" charset="0"/>
              </a:rPr>
              <a:t>はいい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年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でした。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年上	としうえ	</a:t>
            </a:r>
            <a:r>
              <a:rPr kumimoji="1" lang="en-US" altLang="ja-JP" dirty="0">
                <a:solidFill>
                  <a:schemeClr val="tx1"/>
                </a:solidFill>
              </a:rPr>
              <a:t>older	</a:t>
            </a:r>
            <a:r>
              <a:rPr kumimoji="1" lang="ja-JP" altLang="en-US">
                <a:solidFill>
                  <a:schemeClr val="tx1"/>
                </a:solidFill>
              </a:rPr>
              <a:t>山田さんは私より</a:t>
            </a:r>
            <a:r>
              <a:rPr kumimoji="1" lang="ja-JP" altLang="en-US" b="1">
                <a:solidFill>
                  <a:schemeClr val="tx1"/>
                </a:solidFill>
              </a:rPr>
              <a:t>年上</a:t>
            </a:r>
            <a:r>
              <a:rPr kumimoji="1" lang="ja-JP" altLang="en-US">
                <a:solidFill>
                  <a:schemeClr val="tx1"/>
                </a:solidFill>
              </a:rPr>
              <a:t>です。／兄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あに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は私より三つ</a:t>
            </a:r>
            <a:r>
              <a:rPr kumimoji="1" lang="ja-JP" altLang="en-US" b="1">
                <a:solidFill>
                  <a:schemeClr val="tx1"/>
                </a:solidFill>
              </a:rPr>
              <a:t>年上</a:t>
            </a:r>
            <a:r>
              <a:rPr kumimoji="1" lang="ja-JP" altLang="en-US">
                <a:solidFill>
                  <a:schemeClr val="tx1"/>
                </a:solidFill>
              </a:rPr>
              <a:t>です。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6600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3847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8325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2910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2809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1548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5724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4579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913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7189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6478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887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3166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B2445A49-3355-49FB-BD7F-22CB7CCA7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56" y="336625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384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year, age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ネン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一年    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いちねん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one year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去年　	きょねん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last year	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来年　	らいねん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next year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とし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年　　	とし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year, age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今年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ことし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this year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BE9F9D6-9593-4922-B895-0F2106545E2F}"/>
              </a:ext>
            </a:extLst>
          </p:cNvPr>
          <p:cNvSpPr txBox="1"/>
          <p:nvPr/>
        </p:nvSpPr>
        <p:spPr>
          <a:xfrm>
            <a:off x="397510" y="3804433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日本に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一年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います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去年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からオンラインでべんきょうしています。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来年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はかぞくにあいたいです。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/>
              <a:t>二人はおなじ</a:t>
            </a:r>
            <a:r>
              <a:rPr lang="ja-JP" altLang="en-US" sz="2400" b="1"/>
              <a:t>年</a:t>
            </a:r>
            <a:r>
              <a:rPr lang="ja-JP" altLang="en-US" sz="2400"/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今年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の</a:t>
            </a:r>
            <a:r>
              <a:rPr lang="en-US" altLang="ja-JP" sz="2400">
                <a:solidFill>
                  <a:prstClr val="black"/>
                </a:solidFill>
                <a:latin typeface="Segoe UI Historic" panose="020B0502040204020203" pitchFamily="34" charset="0"/>
                <a:ea typeface="游ゴシック"/>
              </a:rPr>
              <a:t>12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月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に日本へ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りゅうがくします</a:t>
            </a:r>
            <a:r>
              <a:rPr lang="ja-JP" altLang="en-US" sz="2400">
                <a:solidFill>
                  <a:prstClr val="black"/>
                </a:solidFill>
                <a:latin typeface="Segoe UI Historic" panose="020B0502040204020203" pitchFamily="34" charset="0"/>
                <a:ea typeface="游ゴシック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518015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291</Words>
  <Application>Microsoft Macintosh PowerPoint</Application>
  <PresentationFormat>ワイド画面</PresentationFormat>
  <Paragraphs>32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3</cp:revision>
  <dcterms:created xsi:type="dcterms:W3CDTF">2022-08-12T08:43:08Z</dcterms:created>
  <dcterms:modified xsi:type="dcterms:W3CDTF">2022-08-24T04:27:40Z</dcterms:modified>
</cp:coreProperties>
</file>