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259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6141E-5FDF-1344-890E-E6BC2238CE77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EB516-640B-AC41-B716-8B3EA93E30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5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肉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肉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牛肉</a:t>
            </a:r>
            <a:r>
              <a:rPr kumimoji="1" lang="en-US" altLang="ja-JP" dirty="0"/>
              <a:t>	N5	〔</a:t>
            </a:r>
            <a:r>
              <a:rPr kumimoji="1" lang="ja-JP" altLang="en-US"/>
              <a:t>牛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とり肉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ぶた肉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肉</a:t>
            </a:r>
            <a:r>
              <a:rPr kumimoji="1" lang="ja-JP" altLang="en-US" dirty="0">
                <a:solidFill>
                  <a:schemeClr val="tx1"/>
                </a:solidFill>
              </a:rPr>
              <a:t>	にく	</a:t>
            </a:r>
            <a:r>
              <a:rPr kumimoji="1" lang="en-US" altLang="ja-JP" dirty="0">
                <a:solidFill>
                  <a:schemeClr val="tx1"/>
                </a:solidFill>
              </a:rPr>
              <a:t>meat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スーパーで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とやさいを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かいました。／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肉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とさかな、どちらがいいですか。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牛肉	ぎゅうにく	</a:t>
            </a:r>
            <a:r>
              <a:rPr kumimoji="1" lang="en-US" altLang="ja-JP" dirty="0">
                <a:solidFill>
                  <a:schemeClr val="tx1"/>
                </a:solidFill>
              </a:rPr>
              <a:t>beef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牛肉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が好きです。／この料理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りょうり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牛肉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をつかいます。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とり肉	とりにく	</a:t>
            </a:r>
            <a:r>
              <a:rPr kumimoji="1" lang="en-US" altLang="ja-JP" dirty="0">
                <a:solidFill>
                  <a:schemeClr val="tx1"/>
                </a:solidFill>
              </a:rPr>
              <a:t>chicken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このりょうりは、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とり肉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ですか、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ぶた肉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とり肉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はやすいです。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ぶた肉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ぶたにく</a:t>
            </a:r>
            <a:r>
              <a:rPr kumimoji="1" lang="en-US" altLang="ja-JP" dirty="0">
                <a:solidFill>
                  <a:schemeClr val="tx1"/>
                </a:solidFill>
              </a:rPr>
              <a:t>	pork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このりょうりは、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とり肉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ですか、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ぶた肉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ぶた肉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でぎょうざをつくります。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7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64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74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410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54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33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21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3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75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833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306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0A76183-3234-42F0-8EE2-3180F16C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meat, flesh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ニク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肉　　	にく　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meat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牛肉　	ぎゅうにく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beef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とり肉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とりに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く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chicken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ぶた肉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ぶたにく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pork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B744D8-4A62-4DCB-9B23-40F56A0FC5C9}"/>
              </a:ext>
            </a:extLst>
          </p:cNvPr>
          <p:cNvSpPr txBox="1"/>
          <p:nvPr/>
        </p:nvSpPr>
        <p:spPr>
          <a:xfrm>
            <a:off x="516255" y="3838733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スーパーで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とやさいをかいました。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牛肉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が好きですか。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りょうりは、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とり肉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ですか、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ぶた肉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2022-09-09T05:44:06Z</dcterms:created>
  <dcterms:modified xsi:type="dcterms:W3CDTF">2022-09-09T05:44:32Z</dcterms:modified>
</cp:coreProperties>
</file>