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37279"/>
  </p:normalViewPr>
  <p:slideViewPr>
    <p:cSldViewPr snapToGrid="0">
      <p:cViewPr varScale="1">
        <p:scale>
          <a:sx n="43" d="100"/>
          <a:sy n="43" d="100"/>
        </p:scale>
        <p:origin x="3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C4D86-69B6-854F-8523-E8049A23C1C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2A2C7-A52F-E04B-8EF3-974673310E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53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老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老人</a:t>
            </a:r>
            <a:r>
              <a:rPr kumimoji="1" lang="en-US" altLang="ja-JP" baseline="0" dirty="0"/>
              <a:t>	N2N3</a:t>
            </a:r>
            <a:r>
              <a:rPr kumimoji="1" lang="en-US" altLang="ja-JP" dirty="0"/>
              <a:t>	 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老後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敬老の日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敬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>
                <a:latin typeface="+mn-lt"/>
              </a:rPr>
              <a:t>化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老眼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眼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老いる</a:t>
            </a:r>
            <a:r>
              <a:rPr kumimoji="1" lang="en-US" altLang="ja-JP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老人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ろうじん</a:t>
            </a:r>
            <a:r>
              <a:rPr kumimoji="1" lang="en-US" altLang="ja-JP" dirty="0">
                <a:latin typeface="+mn-lt"/>
              </a:rPr>
              <a:t>	old person			</a:t>
            </a:r>
            <a:r>
              <a:rPr kumimoji="1" lang="ja-JP" altLang="en-US">
                <a:latin typeface="+mn-lt"/>
              </a:rPr>
              <a:t>この村は</a:t>
            </a:r>
            <a:r>
              <a:rPr kumimoji="1" lang="ja-JP" altLang="en-US" b="1">
                <a:latin typeface="+mn-lt"/>
              </a:rPr>
              <a:t>老人</a:t>
            </a:r>
            <a:r>
              <a:rPr kumimoji="1" lang="ja-JP" altLang="en-US">
                <a:latin typeface="+mn-lt"/>
              </a:rPr>
              <a:t>ばかりです。／</a:t>
            </a:r>
            <a:r>
              <a:rPr kumimoji="1" lang="ja-JP" altLang="en-US" b="0">
                <a:latin typeface="+mn-lt"/>
              </a:rPr>
              <a:t>妻は</a:t>
            </a:r>
            <a:r>
              <a:rPr kumimoji="1" lang="ja-JP" altLang="en-US" b="1">
                <a:latin typeface="+mn-lt"/>
              </a:rPr>
              <a:t>老人</a:t>
            </a:r>
            <a:r>
              <a:rPr kumimoji="1" lang="ja-JP" altLang="en-US">
                <a:latin typeface="+mn-lt"/>
              </a:rPr>
              <a:t>ホームで働いています。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老後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ろうご</a:t>
            </a:r>
            <a:r>
              <a:rPr kumimoji="1" lang="en-US" altLang="ja-JP" dirty="0">
                <a:latin typeface="+mn-lt"/>
              </a:rPr>
              <a:t>	one’s old age		</a:t>
            </a:r>
            <a:r>
              <a:rPr kumimoji="1" lang="ja-JP" altLang="en-US" b="1">
                <a:latin typeface="+mn-lt"/>
              </a:rPr>
              <a:t>老後</a:t>
            </a:r>
            <a:r>
              <a:rPr kumimoji="1" lang="ja-JP" altLang="en-US">
                <a:latin typeface="+mn-lt"/>
              </a:rPr>
              <a:t>が不安です。／</a:t>
            </a:r>
            <a:r>
              <a:rPr kumimoji="1" lang="ja-JP" altLang="en-US" b="1">
                <a:latin typeface="+mn-lt"/>
              </a:rPr>
              <a:t>老後</a:t>
            </a:r>
            <a:r>
              <a:rPr kumimoji="1" lang="ja-JP" altLang="en-US">
                <a:latin typeface="+mn-lt"/>
              </a:rPr>
              <a:t>はふるさとにもどるつもりです。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敬老の日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けいろうのひ</a:t>
            </a:r>
            <a:r>
              <a:rPr kumimoji="1" lang="en-US" altLang="ja-JP" dirty="0">
                <a:latin typeface="+mn-lt"/>
              </a:rPr>
              <a:t>	Respect for the Elderly Day	</a:t>
            </a:r>
            <a:r>
              <a:rPr kumimoji="1" lang="ja-JP" altLang="en-US" b="1">
                <a:latin typeface="+mn-lt"/>
              </a:rPr>
              <a:t>敬老の日</a:t>
            </a:r>
            <a:r>
              <a:rPr kumimoji="1" lang="ja-JP" altLang="en-US">
                <a:latin typeface="+mn-lt"/>
              </a:rPr>
              <a:t>は９月の第３月曜日です。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老化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ろうか</a:t>
            </a:r>
            <a:r>
              <a:rPr kumimoji="1" lang="en-US" altLang="ja-JP" dirty="0">
                <a:latin typeface="+mn-lt"/>
              </a:rPr>
              <a:t>	aging			</a:t>
            </a:r>
            <a:r>
              <a:rPr kumimoji="1" lang="ja-JP" altLang="en-US">
                <a:latin typeface="+mn-lt"/>
              </a:rPr>
              <a:t>たばこは体の</a:t>
            </a:r>
            <a:r>
              <a:rPr kumimoji="1" lang="ja-JP" altLang="en-US" b="1">
                <a:latin typeface="+mn-lt"/>
              </a:rPr>
              <a:t>老化</a:t>
            </a:r>
            <a:r>
              <a:rPr kumimoji="1" lang="ja-JP" altLang="en-US">
                <a:latin typeface="+mn-lt"/>
              </a:rPr>
              <a:t>を早めるそうですよ。／はだの</a:t>
            </a:r>
            <a:r>
              <a:rPr kumimoji="1" lang="ja-JP" altLang="en-US" b="1">
                <a:latin typeface="+mn-lt"/>
              </a:rPr>
              <a:t>老化</a:t>
            </a:r>
            <a:r>
              <a:rPr kumimoji="1" lang="ja-JP" altLang="en-US">
                <a:latin typeface="+mn-lt"/>
              </a:rPr>
              <a:t>が気になるので、日がさをさしています。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老眼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ろうがん</a:t>
            </a:r>
            <a:r>
              <a:rPr kumimoji="1" lang="en-US" altLang="ja-JP" dirty="0">
                <a:latin typeface="+mn-lt"/>
              </a:rPr>
              <a:t>	presbyopia, farsightedness		</a:t>
            </a:r>
            <a:r>
              <a:rPr kumimoji="1" lang="ja-JP" altLang="en-US" b="1">
                <a:latin typeface="+mn-lt"/>
              </a:rPr>
              <a:t>老眼</a:t>
            </a:r>
            <a:r>
              <a:rPr kumimoji="1" lang="ja-JP" altLang="en-US">
                <a:latin typeface="+mn-lt"/>
              </a:rPr>
              <a:t>で本を読むのがつらい。／</a:t>
            </a:r>
            <a:r>
              <a:rPr kumimoji="1" lang="ja-JP" altLang="en-US" b="1">
                <a:latin typeface="+mn-lt"/>
              </a:rPr>
              <a:t>老眼</a:t>
            </a:r>
            <a:r>
              <a:rPr kumimoji="1" lang="ja-JP" altLang="en-US">
                <a:latin typeface="+mn-lt"/>
              </a:rPr>
              <a:t>で小さな字は見えません。</a:t>
            </a:r>
            <a:r>
              <a:rPr kumimoji="1" lang="en-US" altLang="ja-JP" dirty="0">
                <a:latin typeface="+mn-lt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老いる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おいる</a:t>
            </a:r>
            <a:r>
              <a:rPr kumimoji="1" lang="en-US" altLang="ja-JP" dirty="0">
                <a:latin typeface="+mn-lt"/>
              </a:rPr>
              <a:t>	to grow old, to get old		</a:t>
            </a:r>
            <a:r>
              <a:rPr kumimoji="1" lang="ja-JP" altLang="en-US">
                <a:latin typeface="+mn-lt"/>
              </a:rPr>
              <a:t>母は</a:t>
            </a:r>
            <a:r>
              <a:rPr kumimoji="1" lang="ja-JP" altLang="en-US" b="1">
                <a:latin typeface="+mn-lt"/>
              </a:rPr>
              <a:t>老いた</a:t>
            </a:r>
            <a:r>
              <a:rPr kumimoji="1" lang="ja-JP" altLang="en-US" b="0">
                <a:latin typeface="+mn-lt"/>
              </a:rPr>
              <a:t>おじ</a:t>
            </a:r>
            <a:r>
              <a:rPr kumimoji="1" lang="ja-JP" altLang="en-US">
                <a:latin typeface="+mn-lt"/>
              </a:rPr>
              <a:t>と２人でくらしています。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05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55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77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11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742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7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899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47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36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02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03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86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この村は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老人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ばかりです。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老後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が不安です。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敬老の日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は９月の第３月曜日です。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母は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老いた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おじと２人でくらしています。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old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ロウ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老人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ろうじん</a:t>
                      </a:r>
                      <a:r>
                        <a:rPr kumimoji="1" lang="en-US" altLang="ja-JP" sz="2400" dirty="0">
                          <a:latin typeface="+mn-lt"/>
                        </a:rPr>
                        <a:t>		old person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老後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ろうご</a:t>
                      </a:r>
                      <a:r>
                        <a:rPr kumimoji="1" lang="en-US" altLang="ja-JP" sz="2400" dirty="0">
                          <a:latin typeface="+mn-lt"/>
                        </a:rPr>
                        <a:t>		one’s old age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敬老の日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けいろうのひ</a:t>
                      </a:r>
                      <a:r>
                        <a:rPr kumimoji="1" lang="en-US" altLang="ja-JP" sz="2400" dirty="0">
                          <a:latin typeface="+mn-lt"/>
                        </a:rPr>
                        <a:t>	Respect for the Elderly Day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老いる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おいる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to grow old, to get old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E255D9C-76CE-D843-83A8-1000E3B2A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2022-09-16T00:48:38Z</dcterms:created>
  <dcterms:modified xsi:type="dcterms:W3CDTF">2022-09-16T00:49:24Z</dcterms:modified>
</cp:coreProperties>
</file>