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7483"/>
  </p:normalViewPr>
  <p:slideViewPr>
    <p:cSldViewPr snapToGrid="0">
      <p:cViewPr varScale="1">
        <p:scale>
          <a:sx n="43" d="100"/>
          <a:sy n="43" d="100"/>
        </p:scale>
        <p:origin x="37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1B2680-C1A0-C449-844D-F478B98CFD71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59068-308F-0C41-B948-454EF0107D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8544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両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両親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N5	 〔</a:t>
            </a:r>
            <a:r>
              <a:rPr kumimoji="1" lang="ja-JP" altLang="en-US"/>
              <a:t>親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両方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/>
              <a:t>方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両替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 baseline="0"/>
              <a:t>替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両手</a:t>
            </a:r>
            <a:r>
              <a:rPr kumimoji="1" lang="en-US" altLang="ja-JP" baseline="-2500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手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車両</a:t>
            </a:r>
            <a:r>
              <a:rPr kumimoji="1" lang="en-US" altLang="ja-JP" baseline="-2500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車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両側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側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両立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baseline="0" dirty="0"/>
              <a:t>N1</a:t>
            </a:r>
            <a:r>
              <a:rPr kumimoji="1" lang="en-US" altLang="ja-JP" dirty="0"/>
              <a:t>	 〔</a:t>
            </a:r>
            <a:r>
              <a:rPr kumimoji="1" lang="ja-JP" altLang="en-US"/>
              <a:t>立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両親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りょうしん</a:t>
            </a:r>
            <a:r>
              <a:rPr kumimoji="1" lang="en-US" altLang="ja-JP" dirty="0">
                <a:latin typeface="+mn-lt"/>
              </a:rPr>
              <a:t>	parents	</a:t>
            </a:r>
            <a:r>
              <a:rPr kumimoji="1" lang="ja-JP" altLang="en-US">
                <a:latin typeface="+mn-lt"/>
              </a:rPr>
              <a:t>ご</a:t>
            </a:r>
            <a:r>
              <a:rPr kumimoji="1" lang="ja-JP" altLang="en-US" b="1">
                <a:latin typeface="+mn-lt"/>
              </a:rPr>
              <a:t>両親</a:t>
            </a:r>
            <a:r>
              <a:rPr kumimoji="1" lang="ja-JP" altLang="en-US">
                <a:latin typeface="+mn-lt"/>
              </a:rPr>
              <a:t>によろしくお伝えください。／</a:t>
            </a:r>
            <a:r>
              <a:rPr kumimoji="1" lang="ja-JP" altLang="en-US" b="1">
                <a:latin typeface="+mn-lt"/>
              </a:rPr>
              <a:t>両親</a:t>
            </a:r>
            <a:r>
              <a:rPr kumimoji="1" lang="ja-JP" altLang="en-US">
                <a:latin typeface="+mn-lt"/>
              </a:rPr>
              <a:t>は姉といっしょにくらしています。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両方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りょうほう</a:t>
            </a:r>
            <a:r>
              <a:rPr kumimoji="1" lang="en-US" altLang="ja-JP" dirty="0">
                <a:latin typeface="+mn-lt"/>
              </a:rPr>
              <a:t>	both	</a:t>
            </a:r>
            <a:r>
              <a:rPr kumimoji="1" lang="ja-JP" altLang="en-US" b="1">
                <a:latin typeface="+mn-lt"/>
              </a:rPr>
              <a:t>両方</a:t>
            </a:r>
            <a:r>
              <a:rPr kumimoji="1" lang="ja-JP" altLang="en-US">
                <a:latin typeface="+mn-lt"/>
              </a:rPr>
              <a:t>ともいいですね。／</a:t>
            </a:r>
            <a:r>
              <a:rPr kumimoji="1" lang="ja-JP" altLang="en-US" b="1">
                <a:latin typeface="+mn-lt"/>
              </a:rPr>
              <a:t>両方</a:t>
            </a:r>
            <a:r>
              <a:rPr kumimoji="1" lang="ja-JP" altLang="en-US">
                <a:latin typeface="+mn-lt"/>
              </a:rPr>
              <a:t>ください。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両替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りょうがえ</a:t>
            </a:r>
            <a:r>
              <a:rPr kumimoji="1" lang="en-US" altLang="ja-JP" baseline="0" dirty="0"/>
              <a:t>	exchange	</a:t>
            </a:r>
            <a:r>
              <a:rPr kumimoji="1" lang="ja-JP" altLang="en-US" baseline="0"/>
              <a:t>空港で</a:t>
            </a:r>
            <a:r>
              <a:rPr kumimoji="1" lang="ja-JP" altLang="en-US" b="1" baseline="0"/>
              <a:t>両替</a:t>
            </a:r>
            <a:r>
              <a:rPr kumimoji="1" lang="ja-JP" altLang="en-US" baseline="0"/>
              <a:t>しました。</a:t>
            </a:r>
            <a:r>
              <a:rPr kumimoji="1" lang="ja-JP" altLang="en-US">
                <a:latin typeface="+mn-lt"/>
              </a:rPr>
              <a:t>／日本円に</a:t>
            </a:r>
            <a:r>
              <a:rPr kumimoji="1" lang="ja-JP" altLang="en-US" b="1">
                <a:latin typeface="+mn-lt"/>
              </a:rPr>
              <a:t>両替</a:t>
            </a:r>
            <a:r>
              <a:rPr kumimoji="1" lang="ja-JP" altLang="en-US">
                <a:latin typeface="+mn-lt"/>
              </a:rPr>
              <a:t>できますか。／一万円を千円に</a:t>
            </a:r>
            <a:r>
              <a:rPr kumimoji="1" lang="ja-JP" altLang="en-US" b="1">
                <a:latin typeface="+mn-lt"/>
              </a:rPr>
              <a:t>両替</a:t>
            </a:r>
            <a:r>
              <a:rPr kumimoji="1" lang="ja-JP" altLang="en-US">
                <a:latin typeface="+mn-lt"/>
              </a:rPr>
              <a:t>してほしいんですが</a:t>
            </a:r>
            <a:r>
              <a:rPr kumimoji="1" lang="en-US" altLang="ja-JP" dirty="0">
                <a:latin typeface="+mn-lt"/>
              </a:rPr>
              <a:t>…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両手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りょうて</a:t>
            </a:r>
            <a:r>
              <a:rPr kumimoji="1" lang="en-US" altLang="ja-JP" baseline="0" dirty="0">
                <a:latin typeface="+mn-lt"/>
              </a:rPr>
              <a:t>	both hands	</a:t>
            </a:r>
            <a:r>
              <a:rPr kumimoji="1" lang="ja-JP" altLang="en-US" b="1" baseline="0">
                <a:latin typeface="+mn-lt"/>
              </a:rPr>
              <a:t>両手</a:t>
            </a:r>
            <a:r>
              <a:rPr kumimoji="1" lang="ja-JP" altLang="en-US" baseline="0">
                <a:latin typeface="+mn-lt"/>
              </a:rPr>
              <a:t>で持ってください。</a:t>
            </a:r>
            <a:r>
              <a:rPr kumimoji="1" lang="ja-JP" altLang="en-US">
                <a:latin typeface="+mn-lt"/>
              </a:rPr>
              <a:t>／</a:t>
            </a:r>
            <a:r>
              <a:rPr kumimoji="1" lang="ja-JP" altLang="en-US" b="1">
                <a:latin typeface="+mn-lt"/>
              </a:rPr>
              <a:t>両手</a:t>
            </a:r>
            <a:r>
              <a:rPr kumimoji="1" lang="ja-JP" altLang="en-US">
                <a:latin typeface="+mn-lt"/>
              </a:rPr>
              <a:t>を上に上げましょう。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車両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しゃりょう</a:t>
            </a:r>
            <a:r>
              <a:rPr kumimoji="1" lang="en-US" altLang="ja-JP" baseline="0" dirty="0">
                <a:latin typeface="+mn-lt"/>
              </a:rPr>
              <a:t>	car, vehicle	</a:t>
            </a:r>
            <a:r>
              <a:rPr kumimoji="1" lang="ja-JP" altLang="en-US" baseline="0">
                <a:latin typeface="+mn-lt"/>
              </a:rPr>
              <a:t>この</a:t>
            </a:r>
            <a:r>
              <a:rPr kumimoji="1" lang="ja-JP" altLang="en-US" b="1" baseline="0">
                <a:latin typeface="+mn-lt"/>
              </a:rPr>
              <a:t>車両</a:t>
            </a:r>
            <a:r>
              <a:rPr kumimoji="1" lang="ja-JP" altLang="en-US" baseline="0">
                <a:latin typeface="+mn-lt"/>
              </a:rPr>
              <a:t>は女性しか乗れません。</a:t>
            </a:r>
            <a:r>
              <a:rPr kumimoji="1" lang="ja-JP" altLang="en-US">
                <a:latin typeface="+mn-lt"/>
              </a:rPr>
              <a:t>／いつも一番前の</a:t>
            </a:r>
            <a:r>
              <a:rPr kumimoji="1" lang="ja-JP" altLang="en-US" b="1">
                <a:latin typeface="+mn-lt"/>
              </a:rPr>
              <a:t>車両</a:t>
            </a:r>
            <a:r>
              <a:rPr kumimoji="1" lang="ja-JP" altLang="en-US">
                <a:latin typeface="+mn-lt"/>
              </a:rPr>
              <a:t>に乗ります。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両側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りょうがわ</a:t>
            </a:r>
            <a:r>
              <a:rPr kumimoji="1" lang="en-US" altLang="ja-JP" baseline="0" dirty="0">
                <a:latin typeface="+mn-lt"/>
              </a:rPr>
              <a:t>	both sides	</a:t>
            </a:r>
            <a:r>
              <a:rPr kumimoji="1" lang="ja-JP" altLang="en-US" baseline="0">
                <a:latin typeface="+mn-lt"/>
              </a:rPr>
              <a:t>川の</a:t>
            </a:r>
            <a:r>
              <a:rPr kumimoji="1" lang="ja-JP" altLang="en-US" b="1" baseline="0">
                <a:latin typeface="+mn-lt"/>
              </a:rPr>
              <a:t>両側</a:t>
            </a:r>
            <a:r>
              <a:rPr kumimoji="1" lang="ja-JP" altLang="en-US" baseline="0">
                <a:latin typeface="+mn-lt"/>
              </a:rPr>
              <a:t>にさくらの木があって、春はとてもきれいです。</a:t>
            </a:r>
            <a:r>
              <a:rPr kumimoji="1" lang="ja-JP" altLang="en-US">
                <a:latin typeface="+mn-lt"/>
              </a:rPr>
              <a:t>／</a:t>
            </a:r>
            <a:r>
              <a:rPr kumimoji="1" lang="ja-JP" altLang="en-US" b="1">
                <a:latin typeface="+mn-lt"/>
              </a:rPr>
              <a:t>両側</a:t>
            </a:r>
            <a:r>
              <a:rPr kumimoji="1" lang="ja-JP" altLang="en-US">
                <a:latin typeface="+mn-lt"/>
              </a:rPr>
              <a:t>にポケットがついています。</a:t>
            </a:r>
            <a:r>
              <a:rPr kumimoji="1" lang="en-US" altLang="ja-JP" baseline="0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両立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りょうりつ</a:t>
            </a:r>
            <a:r>
              <a:rPr kumimoji="1" lang="en-US" altLang="ja-JP" baseline="0" dirty="0">
                <a:latin typeface="+mn-lt"/>
              </a:rPr>
              <a:t>	compatibility	</a:t>
            </a:r>
            <a:r>
              <a:rPr kumimoji="1" lang="ja-JP" altLang="en-US" baseline="0">
                <a:latin typeface="+mn-lt"/>
              </a:rPr>
              <a:t>勉強とアルバイトの</a:t>
            </a:r>
            <a:r>
              <a:rPr kumimoji="1" lang="ja-JP" altLang="en-US" b="1" baseline="0">
                <a:latin typeface="+mn-lt"/>
              </a:rPr>
              <a:t>両立</a:t>
            </a:r>
            <a:r>
              <a:rPr kumimoji="1" lang="ja-JP" altLang="en-US" baseline="0">
                <a:latin typeface="+mn-lt"/>
              </a:rPr>
              <a:t>は大変です。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8714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8321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2009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52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2554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0008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7667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2403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1338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672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9337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4487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964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ご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両親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によろしくお伝えください。 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両方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日本円に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両替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できますか。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両手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で持ってください。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いつも一番前の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車両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に乗ります。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both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92024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リョウ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両親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りょうしん</a:t>
                      </a:r>
                      <a:r>
                        <a:rPr kumimoji="1" lang="en-US" altLang="ja-JP" sz="2400" dirty="0">
                          <a:latin typeface="+mn-lt"/>
                        </a:rPr>
                        <a:t>	parents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両方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りょうほう</a:t>
                      </a:r>
                      <a:r>
                        <a:rPr kumimoji="1" lang="en-US" altLang="ja-JP" sz="2400" dirty="0">
                          <a:latin typeface="+mn-lt"/>
                        </a:rPr>
                        <a:t>	both</a:t>
                      </a:r>
                    </a:p>
                    <a:p>
                      <a:r>
                        <a:rPr kumimoji="1" lang="ja-JP" altLang="en-US" sz="2400" baseline="0"/>
                        <a:t>両替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りょうがえ</a:t>
                      </a:r>
                      <a:r>
                        <a:rPr kumimoji="1" lang="en-US" altLang="ja-JP" sz="2400" baseline="0" dirty="0"/>
                        <a:t>	exchange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両手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りょうて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both hands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車両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しゃりょう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car, vehicle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3AF6A4AD-065D-E84E-923A-7F129F875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021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2022-09-16T00:45:09Z</dcterms:created>
  <dcterms:modified xsi:type="dcterms:W3CDTF">2022-09-16T00:45:28Z</dcterms:modified>
</cp:coreProperties>
</file>