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43401"/>
  </p:normalViewPr>
  <p:slideViewPr>
    <p:cSldViewPr snapToGrid="0">
      <p:cViewPr varScale="1">
        <p:scale>
          <a:sx n="51" d="100"/>
          <a:sy n="51" d="100"/>
        </p:scale>
        <p:origin x="346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1CFD6A-4EDC-4343-8D3B-B0C33DFC95A9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12FA2A-BE81-FE40-847D-879C95036C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6952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成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成人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人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成長</a:t>
            </a:r>
            <a:r>
              <a:rPr kumimoji="1" lang="ja-JP" altLang="en-US" baseline="-25000"/>
              <a:t>する</a:t>
            </a:r>
            <a:r>
              <a:rPr kumimoji="1" lang="en-US" altLang="ja-JP" dirty="0"/>
              <a:t>	N2N3	 〔</a:t>
            </a:r>
            <a:r>
              <a:rPr kumimoji="1" lang="ja-JP" altLang="en-US"/>
              <a:t>長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作成</a:t>
            </a:r>
            <a:r>
              <a:rPr kumimoji="1" lang="ja-JP" altLang="en-US" baseline="-25000"/>
              <a:t>する</a:t>
            </a:r>
            <a:r>
              <a:rPr kumimoji="1" lang="en-US" altLang="ja-JP" dirty="0"/>
              <a:t>	N2N3	 〔</a:t>
            </a:r>
            <a:r>
              <a:rPr kumimoji="1" lang="ja-JP" altLang="en-US"/>
              <a:t>作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完成</a:t>
            </a:r>
            <a:r>
              <a:rPr kumimoji="1" lang="ja-JP" altLang="en-US" baseline="-25000"/>
              <a:t>する</a:t>
            </a:r>
            <a:r>
              <a:rPr kumimoji="1" lang="en-US" altLang="ja-JP" dirty="0"/>
              <a:t>	N2N3	 〔</a:t>
            </a:r>
            <a:r>
              <a:rPr kumimoji="1" lang="ja-JP" altLang="en-US"/>
              <a:t>完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成功</a:t>
            </a:r>
            <a:r>
              <a:rPr kumimoji="1" lang="ja-JP" altLang="en-US" baseline="-25000"/>
              <a:t>する</a:t>
            </a:r>
            <a:r>
              <a:rPr kumimoji="1" lang="en-US" altLang="ja-JP" dirty="0"/>
              <a:t>	N2N3	 〔</a:t>
            </a:r>
            <a:r>
              <a:rPr kumimoji="1" lang="ja-JP" altLang="en-US"/>
              <a:t>功</a:t>
            </a:r>
            <a:r>
              <a:rPr kumimoji="1" lang="en-US" altLang="ja-JP" dirty="0"/>
              <a:t>〕N1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成立</a:t>
            </a:r>
            <a:r>
              <a:rPr kumimoji="1" lang="ja-JP" altLang="en-US" baseline="-25000"/>
              <a:t>する</a:t>
            </a:r>
            <a:r>
              <a:rPr kumimoji="1" lang="en-US" altLang="ja-JP" dirty="0"/>
              <a:t>	N2N3	 〔</a:t>
            </a:r>
            <a:r>
              <a:rPr kumimoji="1" lang="ja-JP" altLang="en-US"/>
              <a:t>立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成田空港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 〔</a:t>
            </a:r>
            <a:r>
              <a:rPr kumimoji="1" lang="ja-JP" altLang="en-US"/>
              <a:t>田</a:t>
            </a:r>
            <a:r>
              <a:rPr kumimoji="1" lang="en-US" altLang="ja-JP" dirty="0"/>
              <a:t>〕N4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空</a:t>
            </a:r>
            <a:r>
              <a:rPr kumimoji="1" lang="en-US" altLang="ja-JP" dirty="0"/>
              <a:t>〕N5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港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成り立つ</a:t>
            </a:r>
            <a:r>
              <a:rPr kumimoji="1" lang="en-US" altLang="ja-JP" dirty="0"/>
              <a:t>	N1	 〔</a:t>
            </a:r>
            <a:r>
              <a:rPr kumimoji="1" lang="ja-JP" altLang="en-US"/>
              <a:t>立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成人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せいじん</a:t>
            </a:r>
            <a:r>
              <a:rPr kumimoji="1" lang="en-US" altLang="ja-JP" dirty="0">
                <a:latin typeface="+mn-lt"/>
              </a:rPr>
              <a:t>		adult		</a:t>
            </a:r>
            <a:r>
              <a:rPr kumimoji="1" lang="ja-JP" altLang="en-US">
                <a:latin typeface="+mn-lt"/>
              </a:rPr>
              <a:t>妹は来年</a:t>
            </a:r>
            <a:r>
              <a:rPr kumimoji="1" lang="ja-JP" altLang="en-US" b="1">
                <a:latin typeface="+mn-lt"/>
              </a:rPr>
              <a:t>成人</a:t>
            </a:r>
            <a:r>
              <a:rPr kumimoji="1" lang="ja-JP" altLang="en-US">
                <a:latin typeface="+mn-lt"/>
              </a:rPr>
              <a:t>です。</a:t>
            </a:r>
            <a:r>
              <a:rPr kumimoji="1" lang="ja-JP" altLang="en-US"/>
              <a:t>／</a:t>
            </a:r>
            <a:r>
              <a:rPr kumimoji="1" lang="en-US" altLang="ja-JP" dirty="0"/>
              <a:t>1</a:t>
            </a:r>
            <a:r>
              <a:rPr kumimoji="1" lang="ja-JP" altLang="en-US"/>
              <a:t>月に</a:t>
            </a:r>
            <a:r>
              <a:rPr kumimoji="1" lang="ja-JP" altLang="en-US" b="1"/>
              <a:t>成人</a:t>
            </a:r>
            <a:r>
              <a:rPr kumimoji="1" lang="ja-JP" altLang="en-US"/>
              <a:t>式が行われます。</a:t>
            </a:r>
            <a:r>
              <a:rPr kumimoji="1" lang="en-US" altLang="ja-JP" dirty="0"/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成長</a:t>
            </a:r>
            <a:r>
              <a:rPr kumimoji="1" lang="ja-JP" altLang="en-US" baseline="-25000"/>
              <a:t>する</a:t>
            </a:r>
            <a:r>
              <a:rPr kumimoji="1" lang="en-US" altLang="ja-JP" dirty="0"/>
              <a:t>	</a:t>
            </a:r>
            <a:r>
              <a:rPr kumimoji="1" lang="ja-JP" altLang="en-US"/>
              <a:t>せいちょう</a:t>
            </a:r>
            <a:r>
              <a:rPr kumimoji="1" lang="en-US" altLang="ja-JP" dirty="0"/>
              <a:t>		growth		</a:t>
            </a:r>
            <a:r>
              <a:rPr kumimoji="1" lang="ja-JP" altLang="en-US"/>
              <a:t>子どもたちの</a:t>
            </a:r>
            <a:r>
              <a:rPr kumimoji="1" lang="ja-JP" altLang="en-US" b="1"/>
              <a:t>成長</a:t>
            </a:r>
            <a:r>
              <a:rPr kumimoji="1" lang="ja-JP" altLang="en-US"/>
              <a:t>が楽しみです。／この会社はこれから</a:t>
            </a:r>
            <a:r>
              <a:rPr kumimoji="1" lang="ja-JP" altLang="en-US" b="1"/>
              <a:t>成長</a:t>
            </a:r>
            <a:r>
              <a:rPr kumimoji="1" lang="ja-JP" altLang="en-US"/>
              <a:t>しそうだ。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作成</a:t>
            </a:r>
            <a:r>
              <a:rPr kumimoji="1" lang="ja-JP" altLang="en-US" baseline="-25000"/>
              <a:t>する</a:t>
            </a:r>
            <a:r>
              <a:rPr kumimoji="1" lang="en-US" altLang="ja-JP" dirty="0"/>
              <a:t>	</a:t>
            </a:r>
            <a:r>
              <a:rPr kumimoji="1" lang="ja-JP" altLang="en-US"/>
              <a:t>さくせい</a:t>
            </a:r>
            <a:r>
              <a:rPr kumimoji="1" lang="en-US" altLang="ja-JP" dirty="0"/>
              <a:t>		make, draw up	</a:t>
            </a:r>
            <a:r>
              <a:rPr kumimoji="1" lang="ja-JP" altLang="en-US"/>
              <a:t>来年度の時間割を</a:t>
            </a:r>
            <a:r>
              <a:rPr kumimoji="1" lang="ja-JP" altLang="en-US" b="1"/>
              <a:t>作成</a:t>
            </a:r>
            <a:r>
              <a:rPr kumimoji="1" lang="ja-JP" altLang="en-US"/>
              <a:t>する。／発表スライドを</a:t>
            </a:r>
            <a:r>
              <a:rPr kumimoji="1" lang="ja-JP" altLang="en-US" b="1"/>
              <a:t>作成</a:t>
            </a:r>
            <a:r>
              <a:rPr kumimoji="1" lang="ja-JP" altLang="en-US"/>
              <a:t>する。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完成</a:t>
            </a:r>
            <a:r>
              <a:rPr kumimoji="1" lang="ja-JP" altLang="en-US" baseline="-25000"/>
              <a:t>する</a:t>
            </a:r>
            <a:r>
              <a:rPr kumimoji="1" lang="en-US" altLang="ja-JP" dirty="0"/>
              <a:t>	</a:t>
            </a:r>
            <a:r>
              <a:rPr kumimoji="1" lang="ja-JP" altLang="en-US"/>
              <a:t>かんせい</a:t>
            </a:r>
            <a:r>
              <a:rPr kumimoji="1" lang="en-US" altLang="ja-JP" dirty="0"/>
              <a:t>		completion		</a:t>
            </a:r>
            <a:r>
              <a:rPr kumimoji="1" lang="ja-JP" altLang="en-US"/>
              <a:t>あと少しで</a:t>
            </a:r>
            <a:r>
              <a:rPr kumimoji="1" lang="ja-JP" altLang="en-US" b="1"/>
              <a:t>完成</a:t>
            </a:r>
            <a:r>
              <a:rPr kumimoji="1" lang="ja-JP" altLang="en-US"/>
              <a:t>します。／ダムの</a:t>
            </a:r>
            <a:r>
              <a:rPr kumimoji="1" lang="ja-JP" altLang="en-US" b="1"/>
              <a:t>完成</a:t>
            </a:r>
            <a:r>
              <a:rPr kumimoji="1" lang="ja-JP" altLang="en-US"/>
              <a:t>まで</a:t>
            </a:r>
            <a:r>
              <a:rPr kumimoji="1" lang="en-US" altLang="ja-JP" dirty="0"/>
              <a:t>5</a:t>
            </a:r>
            <a:r>
              <a:rPr kumimoji="1" lang="ja-JP" altLang="en-US"/>
              <a:t>年かかるそうだ。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成功</a:t>
            </a:r>
            <a:r>
              <a:rPr kumimoji="1" lang="ja-JP" altLang="en-US" baseline="-25000"/>
              <a:t>する</a:t>
            </a:r>
            <a:r>
              <a:rPr kumimoji="1" lang="en-US" altLang="ja-JP" dirty="0"/>
              <a:t>	</a:t>
            </a:r>
            <a:r>
              <a:rPr kumimoji="1" lang="ja-JP" altLang="en-US"/>
              <a:t>せいこう</a:t>
            </a:r>
            <a:r>
              <a:rPr kumimoji="1" lang="en-US" altLang="ja-JP" dirty="0"/>
              <a:t>		success		</a:t>
            </a:r>
            <a:r>
              <a:rPr kumimoji="1" lang="ja-JP" altLang="en-US"/>
              <a:t>イベントは大</a:t>
            </a:r>
            <a:r>
              <a:rPr kumimoji="1" lang="ja-JP" altLang="en-US" b="1"/>
              <a:t>成功</a:t>
            </a:r>
            <a:r>
              <a:rPr kumimoji="1" lang="ja-JP" altLang="en-US"/>
              <a:t>でした。／実験に</a:t>
            </a:r>
            <a:r>
              <a:rPr kumimoji="1" lang="ja-JP" altLang="en-US" b="1"/>
              <a:t>成功</a:t>
            </a:r>
            <a:r>
              <a:rPr kumimoji="1" lang="ja-JP" altLang="en-US"/>
              <a:t>しました。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成立</a:t>
            </a:r>
            <a:r>
              <a:rPr kumimoji="1" lang="ja-JP" altLang="en-US" baseline="-25000"/>
              <a:t>する</a:t>
            </a:r>
            <a:r>
              <a:rPr kumimoji="1" lang="en-US" altLang="ja-JP" dirty="0"/>
              <a:t>	</a:t>
            </a:r>
            <a:r>
              <a:rPr kumimoji="1" lang="ja-JP" altLang="en-US"/>
              <a:t>せいりつ</a:t>
            </a:r>
            <a:r>
              <a:rPr kumimoji="1" lang="en-US" altLang="ja-JP" dirty="0"/>
              <a:t>		formation, approval	</a:t>
            </a:r>
            <a:r>
              <a:rPr kumimoji="1" lang="ja-JP" altLang="en-US" b="0"/>
              <a:t>予約の</a:t>
            </a:r>
            <a:r>
              <a:rPr kumimoji="1" lang="ja-JP" altLang="en-US" b="1"/>
              <a:t>成立</a:t>
            </a:r>
            <a:r>
              <a:rPr kumimoji="1" lang="ja-JP" altLang="en-US"/>
              <a:t>後はキャンセル料がかかる。／</a:t>
            </a:r>
            <a:r>
              <a:rPr kumimoji="1" lang="ja-JP" altLang="en-US" b="1"/>
              <a:t>離婚</a:t>
            </a:r>
            <a:r>
              <a:rPr kumimoji="1" lang="ja-JP" altLang="en-US"/>
              <a:t>が成立した。</a:t>
            </a:r>
            <a:r>
              <a:rPr kumimoji="1" lang="en-US" altLang="ja-JP" dirty="0"/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成田空港</a:t>
            </a:r>
            <a:r>
              <a:rPr kumimoji="1" lang="en-US" altLang="ja-JP" dirty="0"/>
              <a:t>	</a:t>
            </a:r>
            <a:r>
              <a:rPr kumimoji="1" lang="ja-JP" altLang="en-US"/>
              <a:t>なりたくうこう</a:t>
            </a:r>
            <a:r>
              <a:rPr kumimoji="1" lang="en-US" altLang="ja-JP" dirty="0"/>
              <a:t>	 	Narita Airport	</a:t>
            </a:r>
            <a:r>
              <a:rPr kumimoji="1" lang="ja-JP" altLang="en-US"/>
              <a:t>飛行機は</a:t>
            </a:r>
            <a:r>
              <a:rPr kumimoji="1" lang="en-US" altLang="ja-JP" dirty="0"/>
              <a:t>23</a:t>
            </a:r>
            <a:r>
              <a:rPr kumimoji="1" lang="ja-JP" altLang="en-US"/>
              <a:t>時に</a:t>
            </a:r>
            <a:r>
              <a:rPr kumimoji="1" lang="ja-JP" altLang="en-US" b="1"/>
              <a:t>成田空港</a:t>
            </a:r>
            <a:r>
              <a:rPr kumimoji="1" lang="ja-JP" altLang="en-US"/>
              <a:t>を出発します。／</a:t>
            </a:r>
            <a:r>
              <a:rPr kumimoji="1" lang="ja-JP" altLang="en-US" b="1"/>
              <a:t>成田空港</a:t>
            </a:r>
            <a:r>
              <a:rPr kumimoji="1" lang="ja-JP" altLang="en-US"/>
              <a:t>までバスで行きます。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成り立つ</a:t>
            </a:r>
            <a:r>
              <a:rPr kumimoji="1" lang="en-US" altLang="ja-JP" dirty="0"/>
              <a:t>	</a:t>
            </a:r>
            <a:r>
              <a:rPr kumimoji="1" lang="ja-JP" altLang="en-US"/>
              <a:t>なりたつ</a:t>
            </a:r>
            <a:r>
              <a:rPr kumimoji="1" lang="en-US" altLang="ja-JP" dirty="0"/>
              <a:t>		to consist of, to hold up	</a:t>
            </a:r>
            <a:r>
              <a:rPr kumimoji="1" lang="ja-JP" altLang="en-US"/>
              <a:t>ビジネスは人間関係で</a:t>
            </a:r>
            <a:r>
              <a:rPr kumimoji="1" lang="ja-JP" altLang="en-US" b="1"/>
              <a:t>成り立って</a:t>
            </a:r>
            <a:r>
              <a:rPr kumimoji="1" lang="ja-JP" altLang="en-US"/>
              <a:t>いる。</a:t>
            </a:r>
            <a:r>
              <a:rPr kumimoji="1" lang="en-US" altLang="ja-JP" dirty="0"/>
              <a:t>	</a:t>
            </a:r>
            <a:r>
              <a:rPr kumimoji="1" lang="ja-JP" altLang="en-US"/>
              <a:t>／仕事がなくなり、生活が</a:t>
            </a:r>
            <a:r>
              <a:rPr kumimoji="1" lang="ja-JP" altLang="en-US" b="1"/>
              <a:t>成り立たない</a:t>
            </a:r>
            <a:r>
              <a:rPr kumimoji="1" lang="ja-JP" altLang="en-US"/>
              <a:t>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37308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0803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1284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3065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6668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0190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5064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0091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8350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6055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7233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9395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6832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妹は来年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成人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子どもたちの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成長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が楽しみです。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発表スライドを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作成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する。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あと少しで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完成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飛行機は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23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時に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成田空港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を出発します。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form, achieve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409063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セイ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成人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せいじん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dirty="0">
                          <a:latin typeface="+mn-lt"/>
                        </a:rPr>
                        <a:t>adult</a:t>
                      </a:r>
                      <a:r>
                        <a:rPr kumimoji="1" lang="en-US" altLang="ja-JP" sz="2400" dirty="0"/>
                        <a:t>	</a:t>
                      </a:r>
                    </a:p>
                    <a:p>
                      <a:r>
                        <a:rPr kumimoji="1" lang="ja-JP" altLang="en-US" sz="2400"/>
                        <a:t>成長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/>
                        <a:t>せいちょう</a:t>
                      </a:r>
                      <a:r>
                        <a:rPr kumimoji="1" lang="en-US" altLang="ja-JP" sz="2400" dirty="0"/>
                        <a:t>		growth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/>
                        <a:t>作成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/>
                        <a:t>さくせい</a:t>
                      </a:r>
                      <a:r>
                        <a:rPr kumimoji="1" lang="en-US" altLang="ja-JP" sz="2400" dirty="0"/>
                        <a:t>		make, draw up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/>
                        <a:t>完成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/>
                        <a:t>かんせい</a:t>
                      </a:r>
                      <a:r>
                        <a:rPr kumimoji="1" lang="en-US" altLang="ja-JP" sz="2400" dirty="0"/>
                        <a:t>		completion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な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/>
                        <a:t>成田空港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/>
                        <a:t>なりたくうこう</a:t>
                      </a:r>
                      <a:r>
                        <a:rPr kumimoji="1" lang="en-US" altLang="ja-JP" sz="2400" dirty="0"/>
                        <a:t>	Narita Airport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10B2A9F8-798B-FA45-AA09-06BBC97D34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03271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399</Words>
  <Application>Microsoft Macintosh PowerPoint</Application>
  <PresentationFormat>ワイド画面</PresentationFormat>
  <Paragraphs>36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2022-09-16T00:25:45Z</dcterms:created>
  <dcterms:modified xsi:type="dcterms:W3CDTF">2022-09-16T00:26:07Z</dcterms:modified>
</cp:coreProperties>
</file>