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74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39796"/>
  </p:normalViewPr>
  <p:slideViewPr>
    <p:cSldViewPr snapToGrid="0">
      <p:cViewPr varScale="1">
        <p:scale>
          <a:sx n="46" d="100"/>
          <a:sy n="46" d="100"/>
        </p:scale>
        <p:origin x="362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0B09D7-1254-2743-9EB5-4423C093CC99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E42750-FD16-AB4E-A137-5AF67CF74C5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902207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西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西洋</a:t>
            </a:r>
            <a:r>
              <a:rPr kumimoji="1" lang="en-US" altLang="ja-JP" dirty="0"/>
              <a:t>	N4	〔</a:t>
            </a:r>
            <a:r>
              <a:rPr kumimoji="1" lang="ja-JP" altLang="en-US"/>
              <a:t>洋</a:t>
            </a:r>
            <a:r>
              <a:rPr kumimoji="1" lang="en-US" altLang="ja-JP" dirty="0"/>
              <a:t>〕N4</a:t>
            </a:r>
          </a:p>
          <a:p>
            <a:r>
              <a:rPr kumimoji="1" lang="ja-JP" altLang="en-US"/>
              <a:t>関西</a:t>
            </a:r>
            <a:r>
              <a:rPr kumimoji="1" lang="en-US" altLang="ja-JP" dirty="0"/>
              <a:t>	N2N3	〔</a:t>
            </a:r>
            <a:r>
              <a:rPr kumimoji="1" lang="ja-JP" altLang="en-US"/>
              <a:t>関</a:t>
            </a:r>
            <a:r>
              <a:rPr kumimoji="1" lang="en-US" altLang="ja-JP" dirty="0"/>
              <a:t>〕N3</a:t>
            </a:r>
          </a:p>
          <a:p>
            <a:r>
              <a:rPr kumimoji="1" lang="ja-JP" altLang="en-US"/>
              <a:t>西</a:t>
            </a:r>
            <a:r>
              <a:rPr kumimoji="1" lang="en-US" altLang="ja-JP" dirty="0"/>
              <a:t>	N4	</a:t>
            </a:r>
          </a:p>
          <a:p>
            <a:r>
              <a:rPr kumimoji="1" lang="ja-JP" altLang="en-US"/>
              <a:t>西口</a:t>
            </a:r>
            <a:r>
              <a:rPr kumimoji="1" lang="en-US" altLang="ja-JP" dirty="0"/>
              <a:t>	</a:t>
            </a:r>
            <a:r>
              <a:rPr kumimoji="1" lang="ja-JP" altLang="en-US"/>
              <a:t>級外</a:t>
            </a:r>
            <a:r>
              <a:rPr kumimoji="1" lang="en-US" altLang="ja-JP" dirty="0"/>
              <a:t>	〔</a:t>
            </a:r>
            <a:r>
              <a:rPr kumimoji="1" lang="ja-JP" altLang="en-US"/>
              <a:t>口</a:t>
            </a:r>
            <a:r>
              <a:rPr kumimoji="1" lang="en-US" altLang="ja-JP" dirty="0"/>
              <a:t>〕N4</a:t>
            </a:r>
          </a:p>
          <a:p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西洋</a:t>
            </a:r>
            <a:r>
              <a:rPr kumimoji="1" lang="ja-JP" altLang="en-US" sz="2400" dirty="0">
                <a:solidFill>
                  <a:schemeClr val="tx1"/>
                </a:solidFill>
              </a:rPr>
              <a:t>	せいよう	</a:t>
            </a:r>
            <a:r>
              <a:rPr kumimoji="1" lang="en-US" altLang="ja-JP" sz="2400" dirty="0">
                <a:solidFill>
                  <a:schemeClr val="tx1"/>
                </a:solidFill>
              </a:rPr>
              <a:t>the West		</a:t>
            </a:r>
            <a:r>
              <a:rPr kumimoji="1" lang="ja-JP" altLang="en-US" sz="2400" b="1">
                <a:solidFill>
                  <a:schemeClr val="tx1"/>
                </a:solidFill>
              </a:rPr>
              <a:t>西洋</a:t>
            </a:r>
            <a:r>
              <a:rPr kumimoji="1" lang="ja-JP" altLang="en-US" sz="2400" b="0">
                <a:solidFill>
                  <a:schemeClr val="tx1"/>
                </a:solidFill>
              </a:rPr>
              <a:t>美術</a:t>
            </a:r>
            <a:r>
              <a:rPr kumimoji="1" lang="en-US" altLang="ja-JP" sz="2400" b="0" dirty="0">
                <a:solidFill>
                  <a:schemeClr val="tx1"/>
                </a:solidFill>
              </a:rPr>
              <a:t>(</a:t>
            </a:r>
            <a:r>
              <a:rPr kumimoji="1" lang="ja-JP" altLang="en-US" sz="2400" b="0">
                <a:solidFill>
                  <a:schemeClr val="tx1"/>
                </a:solidFill>
              </a:rPr>
              <a:t>びじゅつ</a:t>
            </a:r>
            <a:r>
              <a:rPr kumimoji="1" lang="en-US" altLang="ja-JP" sz="2400" b="0" dirty="0">
                <a:solidFill>
                  <a:schemeClr val="tx1"/>
                </a:solidFill>
              </a:rPr>
              <a:t>)</a:t>
            </a:r>
            <a:r>
              <a:rPr kumimoji="1" lang="ja-JP" altLang="en-US" sz="2400">
                <a:solidFill>
                  <a:schemeClr val="tx1"/>
                </a:solidFill>
              </a:rPr>
              <a:t>を学ぶため、留学します。／この</a:t>
            </a:r>
            <a:r>
              <a:rPr kumimoji="1" lang="ja-JP" altLang="en-US" sz="2400" dirty="0">
                <a:solidFill>
                  <a:schemeClr val="tx1"/>
                </a:solidFill>
              </a:rPr>
              <a:t>絵（え）には、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西洋</a:t>
            </a:r>
            <a:r>
              <a:rPr kumimoji="1" lang="ja-JP" altLang="en-US" sz="2400" dirty="0">
                <a:solidFill>
                  <a:schemeClr val="tx1"/>
                </a:solidFill>
              </a:rPr>
              <a:t>の文化の影響（えいきょう</a:t>
            </a:r>
            <a:r>
              <a:rPr kumimoji="1" lang="en-US" altLang="ja-JP" sz="2400" dirty="0">
                <a:solidFill>
                  <a:schemeClr val="tx1"/>
                </a:solidFill>
              </a:rPr>
              <a:t>: influence</a:t>
            </a:r>
            <a:r>
              <a:rPr kumimoji="1" lang="ja-JP" altLang="en-US" sz="2400" dirty="0">
                <a:solidFill>
                  <a:schemeClr val="tx1"/>
                </a:solidFill>
              </a:rPr>
              <a:t>）が見られる。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関西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かんさい	</a:t>
            </a:r>
            <a:r>
              <a:rPr kumimoji="1" lang="en-US" altLang="ja-JP" sz="2400" dirty="0">
                <a:solidFill>
                  <a:schemeClr val="tx1"/>
                </a:solidFill>
              </a:rPr>
              <a:t>the Kansai region</a:t>
            </a:r>
            <a:r>
              <a:rPr kumimoji="1" lang="ja-JP" altLang="en-US" sz="2400">
                <a:solidFill>
                  <a:schemeClr val="tx1"/>
                </a:solidFill>
              </a:rPr>
              <a:t>	休みに友だちと</a:t>
            </a:r>
            <a:r>
              <a:rPr kumimoji="1" lang="ja-JP" altLang="en-US" sz="2400" b="1">
                <a:solidFill>
                  <a:schemeClr val="tx1"/>
                </a:solidFill>
              </a:rPr>
              <a:t>関西</a:t>
            </a:r>
            <a:r>
              <a:rPr kumimoji="1" lang="ja-JP" altLang="en-US" sz="2400">
                <a:solidFill>
                  <a:schemeClr val="tx1"/>
                </a:solidFill>
              </a:rPr>
              <a:t>へ行きます。／きのう</a:t>
            </a:r>
            <a:r>
              <a:rPr kumimoji="1" lang="ja-JP" altLang="en-US" sz="2400" dirty="0">
                <a:solidFill>
                  <a:schemeClr val="tx1"/>
                </a:solidFill>
              </a:rPr>
              <a:t>、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関西</a:t>
            </a:r>
            <a:r>
              <a:rPr kumimoji="1" lang="ja-JP" altLang="en-US" sz="2400" dirty="0">
                <a:solidFill>
                  <a:schemeClr val="tx1"/>
                </a:solidFill>
              </a:rPr>
              <a:t>で大きい地震（じしん</a:t>
            </a:r>
            <a:r>
              <a:rPr kumimoji="1" lang="en-US" altLang="ja-JP" sz="2400" dirty="0">
                <a:solidFill>
                  <a:schemeClr val="tx1"/>
                </a:solidFill>
              </a:rPr>
              <a:t>: earthquake</a:t>
            </a:r>
            <a:r>
              <a:rPr kumimoji="1" lang="ja-JP" altLang="en-US" sz="2400" dirty="0">
                <a:solidFill>
                  <a:schemeClr val="tx1"/>
                </a:solidFill>
              </a:rPr>
              <a:t>）がありました。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西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にし</a:t>
            </a:r>
            <a:r>
              <a:rPr kumimoji="1" lang="en-US" altLang="ja-JP" sz="2400" dirty="0">
                <a:solidFill>
                  <a:schemeClr val="tx1"/>
                </a:solidFill>
              </a:rPr>
              <a:t>	west		</a:t>
            </a:r>
            <a:r>
              <a:rPr kumimoji="1" lang="ja-JP" altLang="en-US" sz="2400">
                <a:solidFill>
                  <a:schemeClr val="tx1"/>
                </a:solidFill>
              </a:rPr>
              <a:t>石川県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>
                <a:solidFill>
                  <a:schemeClr val="tx1"/>
                </a:solidFill>
              </a:rPr>
              <a:t>けん</a:t>
            </a:r>
            <a:r>
              <a:rPr kumimoji="1" lang="en-US" altLang="ja-JP" sz="2400" dirty="0">
                <a:solidFill>
                  <a:schemeClr val="tx1"/>
                </a:solidFill>
              </a:rPr>
              <a:t>: prefecture</a:t>
            </a:r>
            <a:r>
              <a:rPr kumimoji="1" lang="en-US" altLang="ja-JP" sz="2400" dirty="0"/>
              <a:t>)</a:t>
            </a:r>
            <a:r>
              <a:rPr kumimoji="1" lang="ja-JP" altLang="en-US" sz="2400">
                <a:solidFill>
                  <a:schemeClr val="tx1"/>
                </a:solidFill>
              </a:rPr>
              <a:t>は富山県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>
                <a:solidFill>
                  <a:schemeClr val="tx1"/>
                </a:solidFill>
              </a:rPr>
              <a:t>とやまけん</a:t>
            </a:r>
            <a:r>
              <a:rPr kumimoji="1" lang="en-US" altLang="ja-JP" sz="2400" dirty="0">
                <a:solidFill>
                  <a:schemeClr val="tx1"/>
                </a:solidFill>
              </a:rPr>
              <a:t>)</a:t>
            </a:r>
            <a:r>
              <a:rPr kumimoji="1" lang="ja-JP" altLang="en-US" sz="2400">
                <a:solidFill>
                  <a:schemeClr val="tx1"/>
                </a:solidFill>
              </a:rPr>
              <a:t>の</a:t>
            </a:r>
            <a:r>
              <a:rPr kumimoji="1" lang="ja-JP" altLang="en-US" sz="2400" b="1">
                <a:solidFill>
                  <a:schemeClr val="tx1"/>
                </a:solidFill>
              </a:rPr>
              <a:t>西</a:t>
            </a:r>
            <a:r>
              <a:rPr kumimoji="1" lang="ja-JP" altLang="en-US" sz="2400">
                <a:solidFill>
                  <a:schemeClr val="tx1"/>
                </a:solidFill>
              </a:rPr>
              <a:t>にあります。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西口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にしぐち</a:t>
            </a:r>
            <a:r>
              <a:rPr kumimoji="1" lang="en-US" altLang="ja-JP" sz="2400" dirty="0">
                <a:solidFill>
                  <a:schemeClr val="tx1"/>
                </a:solidFill>
              </a:rPr>
              <a:t>	west gate		</a:t>
            </a:r>
            <a:r>
              <a:rPr kumimoji="1" lang="ja-JP" altLang="en-US" sz="2400" dirty="0">
                <a:solidFill>
                  <a:schemeClr val="tx1"/>
                </a:solidFill>
              </a:rPr>
              <a:t>電車を降りて、駅の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西口</a:t>
            </a:r>
            <a:r>
              <a:rPr kumimoji="1" lang="ja-JP" altLang="en-US" sz="2400" dirty="0">
                <a:solidFill>
                  <a:schemeClr val="tx1"/>
                </a:solidFill>
              </a:rPr>
              <a:t>に出て</a:t>
            </a:r>
            <a:r>
              <a:rPr kumimoji="1" lang="ja-JP" altLang="en-US" sz="2400">
                <a:solidFill>
                  <a:schemeClr val="tx1"/>
                </a:solidFill>
              </a:rPr>
              <a:t>ください。／バス停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>
                <a:solidFill>
                  <a:schemeClr val="tx1"/>
                </a:solidFill>
              </a:rPr>
              <a:t>てい</a:t>
            </a:r>
            <a:r>
              <a:rPr kumimoji="1" lang="en-US" altLang="ja-JP" sz="2400" dirty="0">
                <a:solidFill>
                  <a:schemeClr val="tx1"/>
                </a:solidFill>
              </a:rPr>
              <a:t>)</a:t>
            </a:r>
            <a:r>
              <a:rPr kumimoji="1" lang="ja-JP" altLang="en-US" sz="2400">
                <a:solidFill>
                  <a:schemeClr val="tx1"/>
                </a:solidFill>
              </a:rPr>
              <a:t>は</a:t>
            </a:r>
            <a:r>
              <a:rPr kumimoji="1" lang="ja-JP" altLang="en-US" sz="2400" b="1">
                <a:solidFill>
                  <a:schemeClr val="tx1"/>
                </a:solidFill>
              </a:rPr>
              <a:t>西口</a:t>
            </a:r>
            <a:r>
              <a:rPr kumimoji="1" lang="ja-JP" altLang="en-US" sz="2400">
                <a:solidFill>
                  <a:schemeClr val="tx1"/>
                </a:solidFill>
              </a:rPr>
              <a:t>にあります。</a:t>
            </a:r>
            <a:endParaRPr kumimoji="1" lang="ja-JP" altLang="en-US" sz="2400" dirty="0">
              <a:solidFill>
                <a:schemeClr val="tx1"/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339513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118813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85934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45518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6210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39850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548461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314194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542927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48370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526229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26888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27436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429000"/>
            <a:ext cx="11413490" cy="2252733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西洋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美術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(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びじゅつ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)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を学ぶため、留学します。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休みに友だちと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関西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へ行きます。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石川県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(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けん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: prefecture)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は富山県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(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とやまけん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)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の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西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にあります。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電車を降りて、駅の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西口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に出てください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8853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west 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64592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セイ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サイ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西洋		せいよう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the West</a:t>
                      </a:r>
                    </a:p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関西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かんさい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the Kansai region</a:t>
                      </a:r>
                      <a:endParaRPr kumimoji="1" lang="en-US" altLang="ja-JP" sz="2400" dirty="0"/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にし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西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にし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	west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西口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にしぐち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west gate</a:t>
                      </a:r>
                      <a:endParaRPr kumimoji="1" lang="en-US" altLang="ja-JP" sz="2400" dirty="0"/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7" name="Picture 8">
            <a:extLst>
              <a:ext uri="{FF2B5EF4-FFF2-40B4-BE49-F238E27FC236}">
                <a16:creationId xmlns:a16="http://schemas.microsoft.com/office/drawing/2014/main" id="{28068012-DA99-40E4-BD05-706ADA5988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656" y="355049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9369340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254</Words>
  <Application>Microsoft Macintosh PowerPoint</Application>
  <PresentationFormat>ワイド画面</PresentationFormat>
  <Paragraphs>27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2022-09-14T05:24:53Z</dcterms:created>
  <dcterms:modified xsi:type="dcterms:W3CDTF">2022-09-14T05:25:20Z</dcterms:modified>
</cp:coreProperties>
</file>