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4286"/>
  </p:normalViewPr>
  <p:slideViewPr>
    <p:cSldViewPr snapToGrid="0">
      <p:cViewPr varScale="1">
        <p:scale>
          <a:sx n="80" d="100"/>
          <a:sy n="80" d="100"/>
        </p:scale>
        <p:origin x="23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85942D-EE12-F949-AE45-962DFCDC3607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2C389-E6DB-A448-87B9-620747654B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0144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石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石油</a:t>
            </a:r>
            <a:r>
              <a:rPr kumimoji="1" lang="en-US" altLang="ja-JP" dirty="0"/>
              <a:t>	N2N3	〔</a:t>
            </a:r>
            <a:r>
              <a:rPr kumimoji="1" lang="ja-JP" altLang="en-US"/>
              <a:t>油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化石</a:t>
            </a:r>
            <a:r>
              <a:rPr kumimoji="1" lang="en-US" altLang="ja-JP" dirty="0"/>
              <a:t>	N1	〔</a:t>
            </a:r>
            <a:r>
              <a:rPr kumimoji="1" lang="ja-JP" altLang="en-US"/>
              <a:t>化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石</a:t>
            </a:r>
            <a:r>
              <a:rPr kumimoji="1" lang="en-US" altLang="ja-JP" dirty="0"/>
              <a:t>	N4</a:t>
            </a:r>
          </a:p>
          <a:p>
            <a:r>
              <a:rPr kumimoji="1" lang="ja-JP" altLang="en-US"/>
              <a:t>石川県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川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県</a:t>
            </a:r>
            <a:r>
              <a:rPr kumimoji="1" lang="en-US" altLang="ja-JP"/>
              <a:t>〕N4</a:t>
            </a:r>
            <a:endParaRPr kumimoji="1" lang="en-US" altLang="ja-JP" dirty="0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石油	せきゆ	</a:t>
            </a:r>
            <a:r>
              <a:rPr kumimoji="1" lang="en-US" altLang="ja-JP" dirty="0">
                <a:solidFill>
                  <a:schemeClr val="tx1"/>
                </a:solidFill>
              </a:rPr>
              <a:t>petroleum, oil	</a:t>
            </a:r>
            <a:r>
              <a:rPr kumimoji="1" lang="ja-JP" altLang="en-US">
                <a:solidFill>
                  <a:schemeClr val="tx1"/>
                </a:solidFill>
              </a:rPr>
              <a:t>日本はサウジアラビア</a:t>
            </a:r>
            <a:r>
              <a:rPr kumimoji="1" lang="ja-JP" altLang="en-US" sz="1200">
                <a:latin typeface="Segoe UI Historic" panose="020B0502040204020203" pitchFamily="34" charset="0"/>
              </a:rPr>
              <a:t>から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石油</a:t>
            </a:r>
            <a:r>
              <a:rPr kumimoji="1" lang="ja-JP" altLang="en-US" sz="1200">
                <a:latin typeface="Segoe UI Historic" panose="020B0502040204020203" pitchFamily="34" charset="0"/>
              </a:rPr>
              <a:t>を輸入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ゆにゅう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: import)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しています。／このアパートでは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石油</a:t>
            </a:r>
            <a:r>
              <a:rPr kumimoji="1" lang="ja-JP" altLang="en-US" sz="1200">
                <a:latin typeface="Segoe UI Historic" panose="020B0502040204020203" pitchFamily="34" charset="0"/>
              </a:rPr>
              <a:t>ストーブをつかうことができません。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化石	かせき	</a:t>
            </a:r>
            <a:r>
              <a:rPr kumimoji="1" lang="en-US" altLang="ja-JP" dirty="0">
                <a:solidFill>
                  <a:schemeClr val="tx1"/>
                </a:solidFill>
              </a:rPr>
              <a:t>fossil		</a:t>
            </a:r>
            <a:r>
              <a:rPr kumimoji="1" lang="ja-JP" altLang="en-US">
                <a:solidFill>
                  <a:schemeClr val="tx1"/>
                </a:solidFill>
              </a:rPr>
              <a:t>これは何の</a:t>
            </a:r>
            <a:r>
              <a:rPr kumimoji="1" lang="ja-JP" altLang="en-US" b="1">
                <a:solidFill>
                  <a:schemeClr val="tx1"/>
                </a:solidFill>
              </a:rPr>
              <a:t>化石</a:t>
            </a:r>
            <a:r>
              <a:rPr kumimoji="1" lang="ja-JP" altLang="en-US">
                <a:solidFill>
                  <a:schemeClr val="tx1"/>
                </a:solidFill>
              </a:rPr>
              <a:t>ですか。／この</a:t>
            </a:r>
            <a:r>
              <a:rPr kumimoji="1" lang="ja-JP" altLang="en-US" dirty="0">
                <a:solidFill>
                  <a:schemeClr val="tx1"/>
                </a:solidFill>
              </a:rPr>
              <a:t>山から貝の</a:t>
            </a:r>
            <a:r>
              <a:rPr kumimoji="1" lang="ja-JP" altLang="en-US" b="1" dirty="0">
                <a:solidFill>
                  <a:schemeClr val="tx1"/>
                </a:solidFill>
              </a:rPr>
              <a:t>化石</a:t>
            </a:r>
            <a:r>
              <a:rPr kumimoji="1" lang="ja-JP" altLang="en-US" dirty="0">
                <a:solidFill>
                  <a:schemeClr val="tx1"/>
                </a:solidFill>
              </a:rPr>
              <a:t>が出ました</a:t>
            </a:r>
            <a:r>
              <a:rPr kumimoji="1" lang="ja-JP" altLang="en-US">
                <a:solidFill>
                  <a:schemeClr val="tx1"/>
                </a:solidFill>
              </a:rPr>
              <a:t>。昔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むかし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ここ</a:t>
            </a:r>
            <a:r>
              <a:rPr kumimoji="1" lang="ja-JP" altLang="en-US" dirty="0">
                <a:solidFill>
                  <a:schemeClr val="tx1"/>
                </a:solidFill>
              </a:rPr>
              <a:t>は海でした。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石	いし	</a:t>
            </a:r>
            <a:r>
              <a:rPr kumimoji="1" lang="en-US" altLang="ja-JP" dirty="0">
                <a:solidFill>
                  <a:schemeClr val="tx1"/>
                </a:solidFill>
              </a:rPr>
              <a:t>stone		</a:t>
            </a:r>
            <a:r>
              <a:rPr kumimoji="1" lang="ja-JP" altLang="en-US" sz="1200">
                <a:latin typeface="Segoe UI Historic" panose="020B0502040204020203" pitchFamily="34" charset="0"/>
              </a:rPr>
              <a:t>この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川</a:t>
            </a:r>
            <a:r>
              <a:rPr kumimoji="1" lang="ja-JP" altLang="en-US" sz="1200">
                <a:latin typeface="Segoe UI Historic" panose="020B0502040204020203" pitchFamily="34" charset="0"/>
              </a:rPr>
              <a:t>にはきれいな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石</a:t>
            </a:r>
            <a:r>
              <a:rPr kumimoji="1" lang="ja-JP" altLang="en-US" sz="1200">
                <a:latin typeface="Segoe UI Historic" panose="020B0502040204020203" pitchFamily="34" charset="0"/>
              </a:rPr>
              <a:t>が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たくさん</a:t>
            </a:r>
            <a:r>
              <a:rPr kumimoji="1" lang="ja-JP" altLang="en-US" sz="1200">
                <a:latin typeface="Segoe UI Historic" panose="020B0502040204020203" pitchFamily="34" charset="0"/>
              </a:rPr>
              <a:t>あります。／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くつに小さい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石</a:t>
            </a:r>
            <a:r>
              <a:rPr kumimoji="1" lang="ja-JP" altLang="en-US" sz="1200">
                <a:latin typeface="Segoe UI Historic" panose="020B0502040204020203" pitchFamily="34" charset="0"/>
              </a:rPr>
              <a:t>が入りました。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石川県	</a:t>
            </a:r>
            <a:r>
              <a:rPr kumimoji="1" lang="ja-JP" altLang="en-US">
                <a:solidFill>
                  <a:schemeClr val="tx1"/>
                </a:solidFill>
              </a:rPr>
              <a:t>いしかわけん</a:t>
            </a:r>
            <a:r>
              <a:rPr kumimoji="1" lang="en-US" altLang="ja-JP" dirty="0">
                <a:solidFill>
                  <a:schemeClr val="tx1"/>
                </a:solidFill>
              </a:rPr>
              <a:t>Ishikawa Prefecture	</a:t>
            </a:r>
            <a:r>
              <a:rPr kumimoji="1" lang="ja-JP" altLang="en-US" b="1" dirty="0">
                <a:solidFill>
                  <a:schemeClr val="tx1"/>
                </a:solidFill>
              </a:rPr>
              <a:t>石川県</a:t>
            </a:r>
            <a:r>
              <a:rPr kumimoji="1" lang="ja-JP" altLang="en-US" dirty="0">
                <a:solidFill>
                  <a:schemeClr val="tx1"/>
                </a:solidFill>
              </a:rPr>
              <a:t>は富山県のとなりに</a:t>
            </a:r>
            <a:r>
              <a:rPr kumimoji="1" lang="ja-JP" altLang="en-US">
                <a:solidFill>
                  <a:schemeClr val="tx1"/>
                </a:solidFill>
              </a:rPr>
              <a:t>あります。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／金沢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かなざわ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b="1">
                <a:solidFill>
                  <a:schemeClr val="tx1"/>
                </a:solidFill>
              </a:rPr>
              <a:t>石川県</a:t>
            </a:r>
            <a:r>
              <a:rPr kumimoji="1" lang="ja-JP" altLang="en-US">
                <a:solidFill>
                  <a:schemeClr val="tx1"/>
                </a:solidFill>
              </a:rPr>
              <a:t>にあります。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7452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2302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5052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5172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4619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2978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7599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393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9944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4472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6447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852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996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7C50549A-E4BF-4587-A3CF-ACF9BEEC8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9324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stone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セキ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石油　	せきゆ　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petroleum, oil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いし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石　　	いし　　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stone	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5B92F1B-FDA0-4CEE-8FBD-5D76B0D47E82}"/>
              </a:ext>
            </a:extLst>
          </p:cNvPr>
          <p:cNvSpPr txBox="1"/>
          <p:nvPr/>
        </p:nvSpPr>
        <p:spPr>
          <a:xfrm>
            <a:off x="389255" y="3673074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日本はサウジアラビア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から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石油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を輸入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ゆにゅう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: import)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しています。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この川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にはきれいな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石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たくさん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95263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212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2022-08-23T08:40:45Z</dcterms:created>
  <dcterms:modified xsi:type="dcterms:W3CDTF">2022-09-20T04:09:53Z</dcterms:modified>
</cp:coreProperties>
</file>