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7" autoAdjust="0"/>
    <p:restoredTop sz="53673"/>
  </p:normalViewPr>
  <p:slideViewPr>
    <p:cSldViewPr snapToGrid="0" snapToObjects="1">
      <p:cViewPr varScale="1">
        <p:scale>
          <a:sx n="65" d="100"/>
          <a:sy n="65" d="100"/>
        </p:scale>
        <p:origin x="31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先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先生</a:t>
            </a:r>
            <a:r>
              <a:rPr kumimoji="1" lang="en-US" altLang="ja-JP" dirty="0"/>
              <a:t>	N5	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先月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先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先生</a:t>
            </a:r>
            <a:r>
              <a:rPr kumimoji="1" lang="ja-JP" altLang="en-US" dirty="0">
                <a:solidFill>
                  <a:schemeClr val="tx1"/>
                </a:solidFill>
              </a:rPr>
              <a:t>	せんせい	</a:t>
            </a:r>
            <a:r>
              <a:rPr kumimoji="1" lang="en-US" altLang="ja-JP" dirty="0">
                <a:solidFill>
                  <a:schemeClr val="tx1"/>
                </a:solidFill>
              </a:rPr>
              <a:t>teacher	</a:t>
            </a:r>
            <a:r>
              <a:rPr kumimoji="1" lang="ja-JP" altLang="en-US" sz="1200" b="1">
                <a:latin typeface="+mn-ea"/>
              </a:rPr>
              <a:t>先生</a:t>
            </a:r>
            <a:r>
              <a:rPr kumimoji="1" lang="ja-JP" altLang="en-US" sz="1200">
                <a:latin typeface="+mn-ea"/>
              </a:rPr>
              <a:t>の仕事</a:t>
            </a:r>
            <a:r>
              <a:rPr kumimoji="1" lang="en-US" altLang="ja-JP" sz="1200" dirty="0">
                <a:latin typeface="+mn-ea"/>
              </a:rPr>
              <a:t>(</a:t>
            </a:r>
            <a:r>
              <a:rPr kumimoji="1" lang="ja-JP" altLang="en-US" sz="1200">
                <a:latin typeface="+mn-ea"/>
              </a:rPr>
              <a:t>しごと</a:t>
            </a:r>
            <a:r>
              <a:rPr kumimoji="1" lang="en-US" altLang="ja-JP" sz="1200" dirty="0">
                <a:latin typeface="+mn-ea"/>
              </a:rPr>
              <a:t>)</a:t>
            </a:r>
            <a:r>
              <a:rPr kumimoji="1" lang="ja-JP" altLang="en-US" sz="1200">
                <a:latin typeface="+mn-ea"/>
              </a:rPr>
              <a:t>はいそがしいです</a:t>
            </a:r>
            <a:r>
              <a:rPr kumimoji="1" lang="ja-JP" altLang="en-US">
                <a:solidFill>
                  <a:schemeClr val="tx1"/>
                </a:solidFill>
              </a:rPr>
              <a:t>。／山田</a:t>
            </a:r>
            <a:r>
              <a:rPr kumimoji="1" lang="ja-JP" altLang="en-US" b="1">
                <a:solidFill>
                  <a:schemeClr val="tx1"/>
                </a:solidFill>
              </a:rPr>
              <a:t>先生</a:t>
            </a:r>
            <a:r>
              <a:rPr kumimoji="1" lang="ja-JP" altLang="en-US" dirty="0">
                <a:solidFill>
                  <a:schemeClr val="tx1"/>
                </a:solidFill>
              </a:rPr>
              <a:t>はやさしい</a:t>
            </a:r>
            <a:r>
              <a:rPr kumimoji="1" lang="ja-JP" altLang="en-US">
                <a:solidFill>
                  <a:schemeClr val="tx1"/>
                </a:solidFill>
              </a:rPr>
              <a:t>です。／私は</a:t>
            </a:r>
            <a:r>
              <a:rPr kumimoji="1" lang="ja-JP" altLang="en-US" b="1">
                <a:solidFill>
                  <a:schemeClr val="tx1"/>
                </a:solidFill>
              </a:rPr>
              <a:t>先生</a:t>
            </a:r>
            <a:r>
              <a:rPr kumimoji="1" lang="ja-JP" altLang="en-US">
                <a:solidFill>
                  <a:schemeClr val="tx1"/>
                </a:solidFill>
              </a:rPr>
              <a:t>じゃありません。</a:t>
            </a:r>
            <a:r>
              <a:rPr kumimoji="1" lang="ja-JP" altLang="en-US" b="0">
                <a:solidFill>
                  <a:schemeClr val="tx1"/>
                </a:solidFill>
              </a:rPr>
              <a:t>学生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先月	せんげつ	</a:t>
            </a:r>
            <a:r>
              <a:rPr kumimoji="1" lang="en-US" altLang="ja-JP" dirty="0">
                <a:solidFill>
                  <a:schemeClr val="tx1"/>
                </a:solidFill>
              </a:rPr>
              <a:t>last month	</a:t>
            </a:r>
            <a:r>
              <a:rPr kumimoji="1" lang="ja-JP" altLang="en-US" b="1">
                <a:solidFill>
                  <a:schemeClr val="tx1"/>
                </a:solidFill>
              </a:rPr>
              <a:t>先月</a:t>
            </a:r>
            <a:r>
              <a:rPr kumimoji="1" lang="ja-JP" altLang="en-US" dirty="0">
                <a:solidFill>
                  <a:schemeClr val="tx1"/>
                </a:solidFill>
              </a:rPr>
              <a:t>あたらしい</a:t>
            </a:r>
            <a:r>
              <a:rPr kumimoji="1" lang="ja-JP" altLang="en-US">
                <a:solidFill>
                  <a:schemeClr val="tx1"/>
                </a:solidFill>
              </a:rPr>
              <a:t>パソコンを買いました。／いつですか。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 b="1">
                <a:solidFill>
                  <a:schemeClr val="tx1"/>
                </a:solidFill>
              </a:rPr>
              <a:t>先月</a:t>
            </a:r>
            <a:r>
              <a:rPr kumimoji="1" lang="ja-JP" altLang="en-US">
                <a:solidFill>
                  <a:schemeClr val="tx1"/>
                </a:solidFill>
              </a:rPr>
              <a:t>１５日です。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先	さき	</a:t>
            </a:r>
            <a:r>
              <a:rPr kumimoji="1" lang="en-US" altLang="ja-JP" dirty="0">
                <a:solidFill>
                  <a:schemeClr val="tx1"/>
                </a:solidFill>
              </a:rPr>
              <a:t>ahead	</a:t>
            </a:r>
            <a:r>
              <a:rPr kumimoji="1" lang="ja-JP" altLang="en-US">
                <a:solidFill>
                  <a:schemeClr val="tx1"/>
                </a:solidFill>
              </a:rPr>
              <a:t>お</a:t>
            </a:r>
            <a:r>
              <a:rPr kumimoji="1" lang="ja-JP" altLang="en-US" b="1">
                <a:solidFill>
                  <a:schemeClr val="tx1"/>
                </a:solidFill>
              </a:rPr>
              <a:t>先</a:t>
            </a:r>
            <a:r>
              <a:rPr kumimoji="1" lang="ja-JP" altLang="en-US">
                <a:solidFill>
                  <a:schemeClr val="tx1"/>
                </a:solidFill>
              </a:rPr>
              <a:t>に失礼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しつれい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します。／お</a:t>
            </a:r>
            <a:r>
              <a:rPr kumimoji="1" lang="ja-JP" altLang="en-US" b="1">
                <a:solidFill>
                  <a:schemeClr val="tx1"/>
                </a:solidFill>
              </a:rPr>
              <a:t>先</a:t>
            </a:r>
            <a:r>
              <a:rPr kumimoji="1" lang="ja-JP" altLang="en-US">
                <a:solidFill>
                  <a:schemeClr val="tx1"/>
                </a:solidFill>
              </a:rPr>
              <a:t>にどうぞ。／この</a:t>
            </a:r>
            <a:r>
              <a:rPr kumimoji="1" lang="ja-JP" altLang="en-US" b="1">
                <a:solidFill>
                  <a:schemeClr val="tx1"/>
                </a:solidFill>
              </a:rPr>
              <a:t>先</a:t>
            </a:r>
            <a:r>
              <a:rPr kumimoji="1" lang="ja-JP" altLang="en-US">
                <a:solidFill>
                  <a:schemeClr val="tx1"/>
                </a:solidFill>
              </a:rPr>
              <a:t>に図書館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としょかん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があります。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4CE9E5DC-B00D-4FCD-BC57-8CFBB9EC5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4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15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</a:rPr>
              <a:t>ahead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787922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先生　	せんせい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teacher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先月　	せんげつ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last month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さき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先　　	さき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ahead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C2B8BF2-8620-43AA-A2AD-FB99A783E74F}"/>
              </a:ext>
            </a:extLst>
          </p:cNvPr>
          <p:cNvSpPr txBox="1"/>
          <p:nvPr/>
        </p:nvSpPr>
        <p:spPr>
          <a:xfrm>
            <a:off x="516254" y="3616732"/>
            <a:ext cx="11413490" cy="1702261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>
                <a:latin typeface="+mn-ea"/>
              </a:rPr>
              <a:t>先生</a:t>
            </a:r>
            <a:r>
              <a:rPr kumimoji="1" lang="ja-JP" altLang="en-US" sz="2400">
                <a:latin typeface="+mn-ea"/>
              </a:rPr>
              <a:t>の仕事</a:t>
            </a:r>
            <a:r>
              <a:rPr kumimoji="1" lang="en-US" altLang="ja-JP" sz="2400" dirty="0">
                <a:latin typeface="+mn-ea"/>
              </a:rPr>
              <a:t>(</a:t>
            </a:r>
            <a:r>
              <a:rPr kumimoji="1" lang="ja-JP" altLang="en-US" sz="2400">
                <a:latin typeface="+mn-ea"/>
              </a:rPr>
              <a:t>しごと</a:t>
            </a:r>
            <a:r>
              <a:rPr kumimoji="1" lang="en-US" altLang="ja-JP" sz="2400" dirty="0">
                <a:latin typeface="+mn-ea"/>
              </a:rPr>
              <a:t>)</a:t>
            </a:r>
            <a:r>
              <a:rPr kumimoji="1" lang="ja-JP" altLang="en-US" sz="2400">
                <a:latin typeface="+mn-ea"/>
              </a:rPr>
              <a:t>はいそがしいです。</a:t>
            </a:r>
            <a:endParaRPr kumimoji="1" lang="en-US" altLang="ja-JP" sz="240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 dirty="0">
                <a:latin typeface="+mn-ea"/>
              </a:rPr>
              <a:t>先月</a:t>
            </a:r>
            <a:r>
              <a:rPr kumimoji="1" lang="ja-JP" altLang="en-US" sz="2400" dirty="0">
                <a:latin typeface="+mn-ea"/>
              </a:rPr>
              <a:t>あたらしいパソコンを買いました。</a:t>
            </a:r>
            <a:endParaRPr kumimoji="1" lang="en-US" altLang="ja-JP" sz="240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+mn-ea"/>
              </a:rPr>
              <a:t>お</a:t>
            </a:r>
            <a:r>
              <a:rPr kumimoji="1" lang="ja-JP" altLang="en-US" sz="2400" b="1">
                <a:latin typeface="+mn-ea"/>
              </a:rPr>
              <a:t>先</a:t>
            </a:r>
            <a:r>
              <a:rPr kumimoji="1" lang="ja-JP" altLang="en-US" sz="2400">
                <a:latin typeface="+mn-ea"/>
              </a:rPr>
              <a:t>に失礼</a:t>
            </a:r>
            <a:r>
              <a:rPr kumimoji="1" lang="en-US" altLang="ja-JP" sz="2400" dirty="0"/>
              <a:t>(</a:t>
            </a:r>
            <a:r>
              <a:rPr kumimoji="1" lang="ja-JP" altLang="en-US" sz="2400"/>
              <a:t>しつれい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latin typeface="+mn-ea"/>
              </a:rPr>
              <a:t>します</a:t>
            </a:r>
            <a:r>
              <a:rPr kumimoji="1" lang="ja-JP" altLang="en-US" sz="2400" dirty="0">
                <a:latin typeface="+mn-ea"/>
              </a:rPr>
              <a:t>。</a:t>
            </a:r>
            <a:endParaRPr kumimoji="1" lang="en-US" altLang="ja-JP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3194</TotalTime>
  <Words>167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92</cp:revision>
  <dcterms:created xsi:type="dcterms:W3CDTF">2021-08-24T02:27:18Z</dcterms:created>
  <dcterms:modified xsi:type="dcterms:W3CDTF">2022-09-16T09:26:46Z</dcterms:modified>
</cp:coreProperties>
</file>