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0068"/>
  </p:normalViewPr>
  <p:slideViewPr>
    <p:cSldViewPr snapToGrid="0">
      <p:cViewPr varScale="1">
        <p:scale>
          <a:sx n="74" d="100"/>
          <a:sy n="74" d="100"/>
        </p:scale>
        <p:origin x="2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FED2D-FC2E-A841-8428-B2717C3429D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AF354-2FE6-234C-95B6-33A45DCC7A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029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死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病死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病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急死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急</a:t>
            </a:r>
            <a:r>
              <a:rPr kumimoji="1" lang="en-US" altLang="ja-JP" baseline="0" dirty="0"/>
              <a:t>〕N4</a:t>
            </a:r>
            <a:endParaRPr kumimoji="1" lang="en-US" altLang="ja-JP" baseline="-25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死者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者</a:t>
            </a:r>
            <a:r>
              <a:rPr kumimoji="1" lang="en-US" altLang="ja-JP" baseline="0" dirty="0"/>
              <a:t>〕N4</a:t>
            </a:r>
            <a:endParaRPr kumimoji="1" lang="en-US" altLang="ja-JP" baseline="-25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死因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因</a:t>
            </a:r>
            <a:r>
              <a:rPr kumimoji="1" lang="en-US" altLang="ja-JP" baseline="0" dirty="0"/>
              <a:t>〕N2N3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死ぬ</a:t>
            </a:r>
            <a:r>
              <a:rPr kumimoji="1" lang="en-US" altLang="ja-JP" baseline="0" dirty="0">
                <a:solidFill>
                  <a:schemeClr val="tx1"/>
                </a:solidFill>
              </a:rPr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病死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びょうし</a:t>
            </a:r>
            <a:r>
              <a:rPr kumimoji="1" lang="en-US" altLang="ja-JP" baseline="0" dirty="0"/>
              <a:t>	death from a disease	</a:t>
            </a:r>
            <a:r>
              <a:rPr kumimoji="1" lang="ja-JP" altLang="en-US" baseline="0"/>
              <a:t>おじは５年前に</a:t>
            </a:r>
            <a:r>
              <a:rPr kumimoji="1" lang="ja-JP" altLang="en-US" b="1" baseline="0"/>
              <a:t>病死</a:t>
            </a:r>
            <a:r>
              <a:rPr kumimoji="1" lang="ja-JP" altLang="en-US" baseline="0"/>
              <a:t>しました。／ニュースで</a:t>
            </a:r>
            <a:r>
              <a:rPr kumimoji="1" lang="ja-JP" altLang="en-US" b="1" baseline="0"/>
              <a:t>病死</a:t>
            </a:r>
            <a:r>
              <a:rPr kumimoji="1" lang="ja-JP" altLang="en-US" baseline="0"/>
              <a:t>と聞きました。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急死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きゅうし</a:t>
            </a:r>
            <a:r>
              <a:rPr kumimoji="1" lang="en-US" altLang="ja-JP" baseline="0" dirty="0"/>
              <a:t>	sudden death	</a:t>
            </a:r>
            <a:r>
              <a:rPr kumimoji="1" lang="ja-JP" altLang="en-US" baseline="0"/>
              <a:t>社長が</a:t>
            </a:r>
            <a:r>
              <a:rPr kumimoji="1" lang="ja-JP" altLang="en-US" b="1" baseline="0"/>
              <a:t>急死</a:t>
            </a:r>
            <a:r>
              <a:rPr kumimoji="1" lang="ja-JP" altLang="en-US" baseline="0"/>
              <a:t>して、しばらくの間会社は大変だった。／会長</a:t>
            </a:r>
            <a:r>
              <a:rPr kumimoji="1" lang="ja-JP" altLang="en-US" b="1" baseline="0"/>
              <a:t>急死</a:t>
            </a:r>
            <a:r>
              <a:rPr kumimoji="1" lang="ja-JP" altLang="en-US" baseline="0"/>
              <a:t>のニュース、聞きましたか。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死者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ししゃ</a:t>
            </a:r>
            <a:r>
              <a:rPr kumimoji="1" lang="en-US" altLang="ja-JP" baseline="0" dirty="0">
                <a:latin typeface="+mn-lt"/>
              </a:rPr>
              <a:t>	the deceased	</a:t>
            </a:r>
            <a:r>
              <a:rPr kumimoji="1" lang="ja-JP" altLang="en-US" baseline="0">
                <a:latin typeface="+mn-lt"/>
              </a:rPr>
              <a:t>今月県内の交通事故による</a:t>
            </a:r>
            <a:r>
              <a:rPr kumimoji="1" lang="ja-JP" altLang="en-US" b="1" baseline="0">
                <a:latin typeface="+mn-lt"/>
              </a:rPr>
              <a:t>死者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13</a:t>
            </a:r>
            <a:r>
              <a:rPr kumimoji="1" lang="ja-JP" altLang="en-US" baseline="0">
                <a:latin typeface="+mn-lt"/>
              </a:rPr>
              <a:t>人でした。／</a:t>
            </a:r>
            <a:r>
              <a:rPr kumimoji="1" lang="ja-JP" altLang="en-US" b="1" baseline="0">
                <a:latin typeface="+mn-lt"/>
              </a:rPr>
              <a:t>死者</a:t>
            </a:r>
            <a:r>
              <a:rPr kumimoji="1" lang="ja-JP" altLang="en-US" baseline="0">
                <a:latin typeface="+mn-lt"/>
              </a:rPr>
              <a:t>２人、けが人</a:t>
            </a:r>
            <a:r>
              <a:rPr kumimoji="1" lang="en-US" altLang="ja-JP" baseline="0" dirty="0">
                <a:latin typeface="+mn-lt"/>
              </a:rPr>
              <a:t>10</a:t>
            </a:r>
            <a:r>
              <a:rPr kumimoji="1" lang="ja-JP" altLang="en-US" baseline="0">
                <a:latin typeface="+mn-lt"/>
              </a:rPr>
              <a:t>人だそうです。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死因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しいん</a:t>
            </a:r>
            <a:r>
              <a:rPr kumimoji="1" lang="en-US" altLang="ja-JP" baseline="0" dirty="0">
                <a:latin typeface="+mn-lt"/>
              </a:rPr>
              <a:t>	the cause of death	</a:t>
            </a:r>
            <a:r>
              <a:rPr kumimoji="1" lang="ja-JP" altLang="en-US" b="1" baseline="0">
                <a:latin typeface="+mn-lt"/>
              </a:rPr>
              <a:t>死因</a:t>
            </a:r>
            <a:r>
              <a:rPr kumimoji="1" lang="ja-JP" altLang="en-US" baseline="0">
                <a:latin typeface="+mn-lt"/>
              </a:rPr>
              <a:t>は今調べているところです。／</a:t>
            </a:r>
            <a:r>
              <a:rPr kumimoji="1" lang="ja-JP" altLang="en-US" b="1" baseline="0">
                <a:latin typeface="+mn-lt"/>
              </a:rPr>
              <a:t>死因</a:t>
            </a:r>
            <a:r>
              <a:rPr kumimoji="1" lang="ja-JP" altLang="en-US" baseline="0">
                <a:latin typeface="+mn-lt"/>
              </a:rPr>
              <a:t>は何ですか。</a:t>
            </a:r>
            <a:r>
              <a:rPr kumimoji="1" lang="en-US" altLang="ja-JP" baseline="0" dirty="0">
                <a:latin typeface="+mn-lt"/>
              </a:rPr>
              <a:t>…</a:t>
            </a:r>
            <a:r>
              <a:rPr kumimoji="1" lang="ja-JP" altLang="en-US" b="0" baseline="0">
                <a:latin typeface="+mn-lt"/>
              </a:rPr>
              <a:t>出血</a:t>
            </a:r>
            <a:r>
              <a:rPr kumimoji="1" lang="ja-JP" altLang="en-US" baseline="0">
                <a:latin typeface="+mn-lt"/>
              </a:rPr>
              <a:t>が原因です。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死ぬ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しぬ</a:t>
            </a:r>
            <a:r>
              <a:rPr kumimoji="1" lang="en-US" altLang="ja-JP" baseline="0">
                <a:solidFill>
                  <a:schemeClr val="tx1"/>
                </a:solidFill>
              </a:rPr>
              <a:t>	to die</a:t>
            </a:r>
            <a:r>
              <a:rPr kumimoji="1" lang="en-US" altLang="ja-JP" baseline="0" dirty="0">
                <a:solidFill>
                  <a:schemeClr val="tx1"/>
                </a:solidFill>
              </a:rPr>
              <a:t>		</a:t>
            </a:r>
            <a:r>
              <a:rPr kumimoji="1" lang="ja-JP" altLang="en-US" baseline="0">
                <a:solidFill>
                  <a:schemeClr val="tx1"/>
                </a:solidFill>
              </a:rPr>
              <a:t>人は</a:t>
            </a:r>
            <a:r>
              <a:rPr kumimoji="1" lang="ja-JP" altLang="en-US" b="1" baseline="0">
                <a:solidFill>
                  <a:schemeClr val="tx1"/>
                </a:solidFill>
              </a:rPr>
              <a:t>死んだ</a:t>
            </a:r>
            <a:r>
              <a:rPr kumimoji="1" lang="ja-JP" altLang="en-US" baseline="0">
                <a:solidFill>
                  <a:schemeClr val="tx1"/>
                </a:solidFill>
              </a:rPr>
              <a:t>後、どうなるのだろう。／お願いです。</a:t>
            </a:r>
            <a:r>
              <a:rPr kumimoji="1" lang="ja-JP" altLang="en-US" b="1" baseline="0">
                <a:solidFill>
                  <a:schemeClr val="tx1"/>
                </a:solidFill>
              </a:rPr>
              <a:t>死なないで</a:t>
            </a:r>
            <a:r>
              <a:rPr kumimoji="1" lang="ja-JP" altLang="en-US" baseline="0">
                <a:solidFill>
                  <a:schemeClr val="tx1"/>
                </a:solidFill>
              </a:rPr>
              <a:t>ください。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72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63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58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94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89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66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51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903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136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28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69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40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66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おじは５年前に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社長が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急死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して、しばらくの間会社は大変だった。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今月県内の交通事故による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死者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13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死んだ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後、どうなるのだろう。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death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073301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病死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びょうし</a:t>
                      </a:r>
                      <a:r>
                        <a:rPr kumimoji="1" lang="en-US" altLang="ja-JP" sz="2400" baseline="0" dirty="0"/>
                        <a:t>	death from a disease</a:t>
                      </a:r>
                    </a:p>
                    <a:p>
                      <a:r>
                        <a:rPr kumimoji="1" lang="ja-JP" altLang="en-US" sz="2400" baseline="0"/>
                        <a:t>急死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きゅうし</a:t>
                      </a:r>
                      <a:r>
                        <a:rPr kumimoji="1" lang="en-US" altLang="ja-JP" sz="2400" baseline="0" dirty="0"/>
                        <a:t>	sudden death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死者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ししゃ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the deceased</a:t>
                      </a:r>
                      <a:r>
                        <a:rPr kumimoji="1" lang="en-US" altLang="ja-JP" sz="2400" dirty="0"/>
                        <a:t>	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ぬ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死ぬ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しぬ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die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B661F28-E3BE-D44A-BB98-ADD5AFB50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522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2022-08-29T09:06:24Z</dcterms:created>
  <dcterms:modified xsi:type="dcterms:W3CDTF">2022-09-15T02:17:38Z</dcterms:modified>
</cp:coreProperties>
</file>