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82"/>
    <p:restoredTop sz="53673"/>
  </p:normalViewPr>
  <p:slideViewPr>
    <p:cSldViewPr snapToGrid="0" snapToObjects="1">
      <p:cViewPr varScale="1">
        <p:scale>
          <a:sx n="65" d="100"/>
          <a:sy n="65" d="100"/>
        </p:scale>
        <p:origin x="26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205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88FA04-E121-4BC7-BBAC-B1C43E4705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6BAEC6-1758-497C-B978-0CC8D07BE5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EBD4E-3E69-468B-A3CE-F9AC23C6D598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E74673-F0EB-4CE2-AF56-49EBAC561E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A2C3798-76CD-4980-A6CD-8BE15E4673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66713-4633-4B07-BD79-197C6B866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47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0B337-975C-7C42-8199-889CF81EACA1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EAAE-C9D7-6842-85B4-9D8E2313D1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8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糸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糸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毛糸</a:t>
            </a:r>
            <a:r>
              <a:rPr kumimoji="1" lang="en-US" altLang="ja-JP" dirty="0"/>
              <a:t>	N2N3	〔</a:t>
            </a:r>
            <a:r>
              <a:rPr kumimoji="1" lang="ja-JP" altLang="en-US"/>
              <a:t>毛</a:t>
            </a:r>
            <a:r>
              <a:rPr kumimoji="1" lang="en-US" altLang="ja-JP" dirty="0"/>
              <a:t>〕N2N3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糸	いと	</a:t>
            </a:r>
            <a:r>
              <a:rPr kumimoji="1" lang="en-US" altLang="ja-JP" dirty="0">
                <a:solidFill>
                  <a:schemeClr val="tx1"/>
                </a:solidFill>
              </a:rPr>
              <a:t>thread		</a:t>
            </a:r>
            <a:r>
              <a:rPr kumimoji="1" lang="ja-JP" altLang="en-US" sz="1200">
                <a:latin typeface="Segoe UI Historic" panose="020B0502040204020203" pitchFamily="34" charset="0"/>
              </a:rPr>
              <a:t>しろい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糸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はありますか。／はり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(needle)</a:t>
            </a:r>
            <a:r>
              <a:rPr kumimoji="1" lang="ja-JP" altLang="en-US" sz="1200">
                <a:latin typeface="Segoe UI Historic" panose="020B0502040204020203" pitchFamily="34" charset="0"/>
              </a:rPr>
              <a:t>と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糸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をかいました。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毛糸	けいと	</a:t>
            </a:r>
            <a:r>
              <a:rPr kumimoji="1" lang="en-US" altLang="ja-JP" dirty="0">
                <a:solidFill>
                  <a:schemeClr val="tx1"/>
                </a:solidFill>
              </a:rPr>
              <a:t>yarn, (knitting) wool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毛糸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でセーターを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つくりました。／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毛糸</a:t>
            </a:r>
            <a:r>
              <a:rPr kumimoji="1" lang="ja-JP" altLang="en-US" sz="1200">
                <a:latin typeface="Segoe UI Historic" panose="020B0502040204020203" pitchFamily="34" charset="0"/>
              </a:rPr>
              <a:t>のぼうしはあたたかいです。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4999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25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83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61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8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71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34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82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70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83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28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3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1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32925BD-4E32-4775-9296-38A27CCE6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065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thread</a:t>
            </a:r>
            <a:endParaRPr kumimoji="1" lang="ja-JP" altLang="en-US" sz="2400" dirty="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315088"/>
              </p:ext>
            </p:extLst>
          </p:nvPr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いと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糸	いと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thread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毛糸	けいと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yarn, (knitting) wool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C163D34-D5A1-4A0E-9DD3-236714E9723C}"/>
              </a:ext>
            </a:extLst>
          </p:cNvPr>
          <p:cNvSpPr txBox="1"/>
          <p:nvPr/>
        </p:nvSpPr>
        <p:spPr>
          <a:xfrm>
            <a:off x="516254" y="3281192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>
                <a:latin typeface="Segoe UI Historic" panose="020B0502040204020203" pitchFamily="34" charset="0"/>
              </a:rPr>
              <a:t>しろい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糸</a:t>
            </a:r>
            <a:r>
              <a:rPr kumimoji="1" lang="ja-JP" altLang="en-US" sz="2400">
                <a:latin typeface="Segoe UI Historic" panose="020B0502040204020203" pitchFamily="34" charset="0"/>
              </a:rPr>
              <a:t>はありますか。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 dirty="0">
                <a:latin typeface="Segoe UI Historic" panose="020B0502040204020203" pitchFamily="34" charset="0"/>
              </a:rPr>
              <a:t>毛糸</a:t>
            </a:r>
            <a:r>
              <a:rPr kumimoji="1" lang="ja-JP" altLang="en-US" sz="2400" dirty="0">
                <a:latin typeface="Segoe UI Historic" panose="020B0502040204020203" pitchFamily="34" charset="0"/>
              </a:rPr>
              <a:t>でセーターをつくりました。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219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3166</TotalTime>
  <Words>106</Words>
  <Application>Microsoft Macintosh PowerPoint</Application>
  <PresentationFormat>ワイド画面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Miwa HAMADA</dc:creator>
  <cp:lastModifiedBy>濱田　美和</cp:lastModifiedBy>
  <cp:revision>95</cp:revision>
  <dcterms:created xsi:type="dcterms:W3CDTF">2021-08-24T02:27:18Z</dcterms:created>
  <dcterms:modified xsi:type="dcterms:W3CDTF">2022-08-23T08:41:14Z</dcterms:modified>
</cp:coreProperties>
</file>