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3401"/>
  </p:normalViewPr>
  <p:slideViewPr>
    <p:cSldViewPr snapToGrid="0">
      <p:cViewPr varScale="1">
        <p:scale>
          <a:sx n="51" d="100"/>
          <a:sy n="51" d="100"/>
        </p:scale>
        <p:origin x="3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8D76B-1D0E-5444-BB81-1EB6BBF37351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DB5BC-2682-E44B-BD5E-5AA4CA450E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76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式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式</a:t>
            </a:r>
            <a:r>
              <a:rPr kumimoji="1" lang="en-US" altLang="ja-JP" baseline="0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入学式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N4+N4	 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学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入社式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N2N3+N4	 〔</a:t>
            </a:r>
            <a:r>
              <a:rPr kumimoji="1" lang="ja-JP" altLang="en-US" baseline="0"/>
              <a:t>入</a:t>
            </a:r>
            <a:r>
              <a:rPr kumimoji="1" lang="en-US" altLang="ja-JP" baseline="0" dirty="0"/>
              <a:t>〕N5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社</a:t>
            </a:r>
            <a:r>
              <a:rPr kumimoji="1" lang="en-US" altLang="ja-JP" baseline="0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結婚式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N5+N4	 〔</a:t>
            </a:r>
            <a:r>
              <a:rPr kumimoji="1" lang="ja-JP" altLang="en-US" baseline="0"/>
              <a:t>結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>
                <a:solidFill>
                  <a:schemeClr val="tx1"/>
                </a:solidFill>
              </a:rPr>
              <a:t>婚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正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公式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-2500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公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形式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>
                <a:latin typeface="+mn-lt"/>
              </a:rPr>
              <a:t>形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方式</a:t>
            </a:r>
            <a:r>
              <a:rPr kumimoji="1" lang="en-US" altLang="ja-JP" baseline="0" dirty="0"/>
              <a:t>	N1	 〔</a:t>
            </a:r>
            <a:r>
              <a:rPr kumimoji="1" lang="ja-JP" altLang="en-US" baseline="0">
                <a:latin typeface="+mn-lt"/>
              </a:rPr>
              <a:t>方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洋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和式</a:t>
            </a:r>
            <a:r>
              <a:rPr kumimoji="1" lang="en-US" altLang="ja-JP" baseline="0" dirty="0"/>
              <a:t>	</a:t>
            </a:r>
            <a:r>
              <a:rPr kumimoji="1" lang="ja-JP" altLang="en-US" baseline="0"/>
              <a:t>級外</a:t>
            </a:r>
            <a:r>
              <a:rPr kumimoji="1" lang="en-US" altLang="ja-JP" baseline="0" dirty="0"/>
              <a:t>	 〔</a:t>
            </a:r>
            <a:r>
              <a:rPr kumimoji="1" lang="ja-JP" altLang="en-US" baseline="0"/>
              <a:t>和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しき</a:t>
            </a:r>
            <a:r>
              <a:rPr kumimoji="1" lang="en-US" altLang="ja-JP" baseline="0" dirty="0">
                <a:latin typeface="+mn-lt"/>
              </a:rPr>
              <a:t>		ceremony, formula		</a:t>
            </a:r>
            <a:r>
              <a:rPr kumimoji="1" lang="ja-JP" altLang="en-US" b="1" baseline="0">
                <a:latin typeface="+mn-lt"/>
              </a:rPr>
              <a:t>式</a:t>
            </a:r>
            <a:r>
              <a:rPr kumimoji="1" lang="ja-JP" altLang="en-US" baseline="0">
                <a:latin typeface="+mn-lt"/>
              </a:rPr>
              <a:t>は何時からですか。／この</a:t>
            </a:r>
            <a:r>
              <a:rPr kumimoji="1" lang="ja-JP" altLang="en-US" b="1" baseline="0">
                <a:latin typeface="+mn-lt"/>
              </a:rPr>
              <a:t>式</a:t>
            </a:r>
            <a:r>
              <a:rPr kumimoji="1" lang="ja-JP" altLang="en-US" baseline="0">
                <a:latin typeface="+mn-lt"/>
              </a:rPr>
              <a:t>の答え、わかる？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入学式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にゅうがくしき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entrance ceremony		</a:t>
            </a:r>
            <a:r>
              <a:rPr kumimoji="1" lang="ja-JP" altLang="en-US" b="1" baseline="0">
                <a:solidFill>
                  <a:schemeClr val="tx1"/>
                </a:solidFill>
              </a:rPr>
              <a:t>入学式</a:t>
            </a:r>
            <a:r>
              <a:rPr kumimoji="1" lang="ja-JP" altLang="en-US" baseline="0">
                <a:solidFill>
                  <a:schemeClr val="tx1"/>
                </a:solidFill>
              </a:rPr>
              <a:t>は４月６日に行われます。／大学の</a:t>
            </a:r>
            <a:r>
              <a:rPr kumimoji="1" lang="ja-JP" altLang="en-US" b="1" baseline="0">
                <a:solidFill>
                  <a:schemeClr val="tx1"/>
                </a:solidFill>
              </a:rPr>
              <a:t>入学式</a:t>
            </a:r>
            <a:r>
              <a:rPr kumimoji="1" lang="ja-JP" altLang="en-US" baseline="0">
                <a:solidFill>
                  <a:schemeClr val="tx1"/>
                </a:solidFill>
              </a:rPr>
              <a:t>にスーツを着ていきました。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入社式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にゅうしゃしき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welcome ceremony for new employees	</a:t>
            </a:r>
            <a:r>
              <a:rPr kumimoji="1" lang="ja-JP" altLang="en-US" b="1" baseline="0">
                <a:solidFill>
                  <a:schemeClr val="tx1"/>
                </a:solidFill>
              </a:rPr>
              <a:t>入社式</a:t>
            </a:r>
            <a:r>
              <a:rPr kumimoji="1" lang="ja-JP" altLang="en-US" baseline="0">
                <a:solidFill>
                  <a:schemeClr val="tx1"/>
                </a:solidFill>
              </a:rPr>
              <a:t>は東京本社で行います。／</a:t>
            </a:r>
            <a:r>
              <a:rPr kumimoji="1" lang="ja-JP" altLang="en-US" b="1" baseline="0">
                <a:solidFill>
                  <a:schemeClr val="tx1"/>
                </a:solidFill>
              </a:rPr>
              <a:t>入社式</a:t>
            </a:r>
            <a:r>
              <a:rPr kumimoji="1" lang="ja-JP" altLang="en-US" baseline="0">
                <a:solidFill>
                  <a:schemeClr val="tx1"/>
                </a:solidFill>
              </a:rPr>
              <a:t>で社長があいさつをしました。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結婚式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けっこんしき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wedding ceremony		</a:t>
            </a:r>
            <a:r>
              <a:rPr kumimoji="1" lang="ja-JP" altLang="en-US" baseline="0">
                <a:solidFill>
                  <a:schemeClr val="tx1"/>
                </a:solidFill>
              </a:rPr>
              <a:t>友だちの</a:t>
            </a:r>
            <a:r>
              <a:rPr kumimoji="1" lang="ja-JP" altLang="en-US" b="1" baseline="0">
                <a:solidFill>
                  <a:schemeClr val="tx1"/>
                </a:solidFill>
              </a:rPr>
              <a:t>結婚式</a:t>
            </a:r>
            <a:r>
              <a:rPr kumimoji="1" lang="ja-JP" altLang="en-US" baseline="0">
                <a:solidFill>
                  <a:schemeClr val="tx1"/>
                </a:solidFill>
              </a:rPr>
              <a:t>に出席します。／教会で</a:t>
            </a:r>
            <a:r>
              <a:rPr kumimoji="1" lang="ja-JP" altLang="en-US" b="1" baseline="0">
                <a:solidFill>
                  <a:schemeClr val="tx1"/>
                </a:solidFill>
              </a:rPr>
              <a:t>結婚式</a:t>
            </a:r>
            <a:r>
              <a:rPr kumimoji="1" lang="ja-JP" altLang="en-US" baseline="0">
                <a:solidFill>
                  <a:schemeClr val="tx1"/>
                </a:solidFill>
              </a:rPr>
              <a:t>をしました。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せいしき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official, formal		</a:t>
            </a:r>
            <a:r>
              <a:rPr kumimoji="1" lang="ja-JP" altLang="en-US" baseline="0">
                <a:solidFill>
                  <a:schemeClr val="tx1"/>
                </a:solidFill>
              </a:rPr>
              <a:t>先月、</a:t>
            </a:r>
            <a:r>
              <a:rPr kumimoji="1" lang="ja-JP" altLang="en-US" b="1" baseline="0">
                <a:solidFill>
                  <a:schemeClr val="tx1"/>
                </a:solidFill>
              </a:rPr>
              <a:t>正式</a:t>
            </a:r>
            <a:r>
              <a:rPr kumimoji="1" lang="ja-JP" altLang="en-US" baseline="0">
                <a:solidFill>
                  <a:schemeClr val="tx1"/>
                </a:solidFill>
              </a:rPr>
              <a:t>に離婚しました。</a:t>
            </a:r>
            <a:r>
              <a:rPr kumimoji="1" lang="ja-JP" altLang="en-US" baseline="0">
                <a:latin typeface="+mn-lt"/>
              </a:rPr>
              <a:t>／来週、彼女の家に</a:t>
            </a:r>
            <a:r>
              <a:rPr kumimoji="1" lang="ja-JP" altLang="en-US" b="1" baseline="0">
                <a:latin typeface="+mn-lt"/>
              </a:rPr>
              <a:t>正式</a:t>
            </a:r>
            <a:r>
              <a:rPr kumimoji="1" lang="ja-JP" altLang="en-US" baseline="0">
                <a:latin typeface="+mn-lt"/>
              </a:rPr>
              <a:t>にあいさつに行きます。／</a:t>
            </a:r>
            <a:r>
              <a:rPr kumimoji="1" lang="ja-JP" altLang="en-US" b="1" baseline="0">
                <a:latin typeface="+mn-lt"/>
              </a:rPr>
              <a:t>正式</a:t>
            </a:r>
            <a:r>
              <a:rPr kumimoji="1" lang="ja-JP" altLang="en-US" baseline="0">
                <a:latin typeface="+mn-lt"/>
              </a:rPr>
              <a:t>な名前は「国立大学法人富山大学」です。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公式</a:t>
            </a:r>
            <a:r>
              <a:rPr kumimoji="1" lang="ja-JP" altLang="en-US" baseline="-25000">
                <a:solidFill>
                  <a:schemeClr val="tx1"/>
                </a:solidFill>
              </a:rPr>
              <a:t>な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こうしき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official			</a:t>
            </a:r>
            <a:r>
              <a:rPr kumimoji="1" lang="ja-JP" altLang="en-US" b="1" baseline="0">
                <a:solidFill>
                  <a:schemeClr val="tx1"/>
                </a:solidFill>
              </a:rPr>
              <a:t>公式</a:t>
            </a:r>
            <a:r>
              <a:rPr kumimoji="1" lang="ja-JP" altLang="en-US" baseline="0">
                <a:solidFill>
                  <a:schemeClr val="tx1"/>
                </a:solidFill>
              </a:rPr>
              <a:t>ホームページはこちらです。／大学の</a:t>
            </a:r>
            <a:r>
              <a:rPr kumimoji="1" lang="ja-JP" altLang="en-US" b="1" baseline="0">
                <a:solidFill>
                  <a:schemeClr val="tx1"/>
                </a:solidFill>
              </a:rPr>
              <a:t>公式</a:t>
            </a:r>
            <a:r>
              <a:rPr kumimoji="1" lang="ja-JP" altLang="en-US" baseline="0">
                <a:solidFill>
                  <a:schemeClr val="tx1"/>
                </a:solidFill>
              </a:rPr>
              <a:t>行事です。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形式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けいしき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form, format			</a:t>
            </a:r>
            <a:r>
              <a:rPr kumimoji="1" lang="ja-JP" altLang="en-US" baseline="0">
                <a:solidFill>
                  <a:schemeClr val="tx1"/>
                </a:solidFill>
              </a:rPr>
              <a:t>朝食はビュッフェ</a:t>
            </a:r>
            <a:r>
              <a:rPr kumimoji="1" lang="ja-JP" altLang="en-US" b="1" baseline="0">
                <a:solidFill>
                  <a:schemeClr val="tx1"/>
                </a:solidFill>
              </a:rPr>
              <a:t>形式</a:t>
            </a:r>
            <a:r>
              <a:rPr kumimoji="1" lang="ja-JP" altLang="en-US" baseline="0">
                <a:solidFill>
                  <a:schemeClr val="tx1"/>
                </a:solidFill>
              </a:rPr>
              <a:t>です。／ファイル</a:t>
            </a:r>
            <a:r>
              <a:rPr kumimoji="1" lang="ja-JP" altLang="en-US" b="1" baseline="0">
                <a:solidFill>
                  <a:schemeClr val="tx1"/>
                </a:solidFill>
              </a:rPr>
              <a:t>形式</a:t>
            </a:r>
            <a:r>
              <a:rPr kumimoji="1" lang="ja-JP" altLang="en-US" baseline="0">
                <a:solidFill>
                  <a:schemeClr val="tx1"/>
                </a:solidFill>
              </a:rPr>
              <a:t>は「</a:t>
            </a:r>
            <a:r>
              <a:rPr kumimoji="1" lang="en-US" altLang="ja-JP" baseline="0" dirty="0">
                <a:solidFill>
                  <a:schemeClr val="tx1"/>
                </a:solidFill>
              </a:rPr>
              <a:t>txt</a:t>
            </a:r>
            <a:r>
              <a:rPr kumimoji="1" lang="ja-JP" altLang="en-US" baseline="0">
                <a:solidFill>
                  <a:schemeClr val="tx1"/>
                </a:solidFill>
              </a:rPr>
              <a:t>」にしてください。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方式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ほうしき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form, system			ID</a:t>
            </a:r>
            <a:r>
              <a:rPr kumimoji="1" lang="ja-JP" altLang="en-US" baseline="0">
                <a:solidFill>
                  <a:schemeClr val="tx1"/>
                </a:solidFill>
              </a:rPr>
              <a:t>・パスワード</a:t>
            </a:r>
            <a:r>
              <a:rPr kumimoji="1" lang="ja-JP" altLang="en-US" b="1" baseline="0">
                <a:solidFill>
                  <a:schemeClr val="tx1"/>
                </a:solidFill>
              </a:rPr>
              <a:t>方式</a:t>
            </a:r>
            <a:r>
              <a:rPr kumimoji="1" lang="ja-JP" altLang="en-US" baseline="0">
                <a:solidFill>
                  <a:schemeClr val="tx1"/>
                </a:solidFill>
              </a:rPr>
              <a:t>でログインします。／大会はトーナメント</a:t>
            </a:r>
            <a:r>
              <a:rPr kumimoji="1" lang="ja-JP" altLang="en-US" b="1" baseline="0">
                <a:solidFill>
                  <a:schemeClr val="tx1"/>
                </a:solidFill>
              </a:rPr>
              <a:t>方式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洋式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ようしき</a:t>
            </a:r>
            <a:r>
              <a:rPr kumimoji="1" lang="en-US" altLang="ja-JP" baseline="0" dirty="0">
                <a:latin typeface="+mn-lt"/>
              </a:rPr>
              <a:t>		Western-style		</a:t>
            </a:r>
            <a:r>
              <a:rPr kumimoji="1" lang="ja-JP" altLang="en-US" baseline="0">
                <a:latin typeface="+mn-lt"/>
              </a:rPr>
              <a:t>新しい家はほとんど</a:t>
            </a:r>
            <a:r>
              <a:rPr kumimoji="1" lang="ja-JP" altLang="en-US" b="1" baseline="0">
                <a:latin typeface="+mn-lt"/>
              </a:rPr>
              <a:t>洋式</a:t>
            </a:r>
            <a:r>
              <a:rPr kumimoji="1" lang="ja-JP" altLang="en-US" baseline="0">
                <a:latin typeface="+mn-lt"/>
              </a:rPr>
              <a:t>トイレです。／この</a:t>
            </a:r>
            <a:r>
              <a:rPr kumimoji="1" lang="ja-JP" altLang="en-US" b="1" baseline="0">
                <a:latin typeface="+mn-lt"/>
              </a:rPr>
              <a:t>洋式</a:t>
            </a:r>
            <a:r>
              <a:rPr kumimoji="1" lang="ja-JP" altLang="en-US" baseline="0">
                <a:latin typeface="+mn-lt"/>
              </a:rPr>
              <a:t>の建物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たてもの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は</a:t>
            </a:r>
            <a:r>
              <a:rPr kumimoji="1" lang="en-US" altLang="ja-JP" baseline="0" dirty="0">
                <a:latin typeface="+mn-lt"/>
              </a:rPr>
              <a:t>300</a:t>
            </a:r>
            <a:r>
              <a:rPr kumimoji="1" lang="ja-JP" altLang="en-US" baseline="0">
                <a:latin typeface="+mn-lt"/>
              </a:rPr>
              <a:t>年前に建</a:t>
            </a:r>
            <a:r>
              <a:rPr kumimoji="1" lang="en-US" altLang="ja-JP" baseline="0" dirty="0">
                <a:latin typeface="+mn-lt"/>
              </a:rPr>
              <a:t>(</a:t>
            </a:r>
            <a:r>
              <a:rPr kumimoji="1" lang="ja-JP" altLang="en-US" baseline="0">
                <a:latin typeface="+mn-lt"/>
              </a:rPr>
              <a:t>た</a:t>
            </a:r>
            <a:r>
              <a:rPr kumimoji="1" lang="en-US" altLang="ja-JP" baseline="0" dirty="0">
                <a:latin typeface="+mn-lt"/>
              </a:rPr>
              <a:t>)</a:t>
            </a:r>
            <a:r>
              <a:rPr kumimoji="1" lang="ja-JP" altLang="en-US" baseline="0">
                <a:latin typeface="+mn-lt"/>
              </a:rPr>
              <a:t>てられました。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和式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わしき</a:t>
            </a:r>
            <a:r>
              <a:rPr kumimoji="1" lang="en-US" altLang="ja-JP" baseline="0" dirty="0">
                <a:solidFill>
                  <a:schemeClr val="tx1"/>
                </a:solidFill>
              </a:rPr>
              <a:t>		Japanese-style		</a:t>
            </a:r>
            <a:r>
              <a:rPr kumimoji="1" lang="ja-JP" altLang="en-US" b="1" baseline="0">
                <a:solidFill>
                  <a:schemeClr val="tx1"/>
                </a:solidFill>
              </a:rPr>
              <a:t>和式</a:t>
            </a:r>
            <a:r>
              <a:rPr kumimoji="1" lang="ja-JP" altLang="en-US" baseline="0">
                <a:solidFill>
                  <a:schemeClr val="tx1"/>
                </a:solidFill>
              </a:rPr>
              <a:t>トイレを使ったことがありますか。／結婚式は</a:t>
            </a:r>
            <a:r>
              <a:rPr kumimoji="1" lang="ja-JP" altLang="en-US" b="1" baseline="0">
                <a:solidFill>
                  <a:schemeClr val="tx1"/>
                </a:solidFill>
              </a:rPr>
              <a:t>和式</a:t>
            </a:r>
            <a:r>
              <a:rPr kumimoji="1" lang="ja-JP" altLang="en-US" baseline="0">
                <a:solidFill>
                  <a:schemeClr val="tx1"/>
                </a:solidFill>
              </a:rPr>
              <a:t>で行いたい。</a:t>
            </a:r>
            <a:endParaRPr kumimoji="1" lang="en-US" altLang="ja-JP" baseline="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94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01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38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42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52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15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6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89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37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1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41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は何時からですか。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の答え、わかる？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入学式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は４月６日に行われます。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友だちの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結婚式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に出席します。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先月、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正式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に離婚しました。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81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style, ceremony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5544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シキ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latin typeface="+mn-lt"/>
                        </a:rPr>
                        <a:t>式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		ceremony, formula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入学式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にゅうがくしき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entrance ceremony</a:t>
                      </a:r>
                      <a:r>
                        <a:rPr kumimoji="1" lang="en-US" altLang="ja-JP" sz="2400" dirty="0"/>
                        <a:t>	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結婚式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けっこんしき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wedding ceremony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正式</a:t>
                      </a:r>
                      <a:r>
                        <a:rPr kumimoji="1" lang="ja-JP" altLang="en-US" sz="2400" baseline="-2500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せいしき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	official, formal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1C2AC519-A872-494C-99EC-4BBAF646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840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Macintosh PowerPoint</Application>
  <PresentationFormat>ワイド画面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3</cp:revision>
  <dcterms:created xsi:type="dcterms:W3CDTF">2022-08-24T02:39:44Z</dcterms:created>
  <dcterms:modified xsi:type="dcterms:W3CDTF">2022-09-15T06:18:21Z</dcterms:modified>
</cp:coreProperties>
</file>