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82"/>
    <p:restoredTop sz="66122"/>
  </p:normalViewPr>
  <p:slideViewPr>
    <p:cSldViewPr snapToGrid="0">
      <p:cViewPr varScale="1">
        <p:scale>
          <a:sx n="82" d="100"/>
          <a:sy n="82" d="100"/>
        </p:scale>
        <p:origin x="4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2BD0D-0748-1345-A292-955D86F12AF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06194-42EE-4C43-A965-4C5B8589EF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0430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色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特色</a:t>
            </a:r>
            <a:r>
              <a:rPr kumimoji="1" lang="en-US" altLang="ja-JP" dirty="0"/>
              <a:t>	N2N3	 〔</a:t>
            </a:r>
            <a:r>
              <a:rPr kumimoji="1" lang="ja-JP" altLang="en-US"/>
              <a:t>特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原色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景色</a:t>
            </a:r>
            <a:r>
              <a:rPr kumimoji="1" lang="en-US" altLang="ja-JP" dirty="0"/>
              <a:t>	N4	 〔</a:t>
            </a:r>
            <a:r>
              <a:rPr kumimoji="1" lang="ja-JP" altLang="en-US"/>
              <a:t>景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色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黄色</a:t>
            </a:r>
            <a:r>
              <a:rPr kumimoji="1" lang="en-US" altLang="ja-JP" dirty="0"/>
              <a:t>	N5	 〔</a:t>
            </a:r>
            <a:r>
              <a:rPr kumimoji="1" lang="ja-JP" altLang="en-US"/>
              <a:t>黄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茶色</a:t>
            </a:r>
            <a:r>
              <a:rPr kumimoji="1" lang="en-US" altLang="ja-JP" dirty="0"/>
              <a:t>	N5	 〔</a:t>
            </a:r>
            <a:r>
              <a:rPr kumimoji="1" lang="ja-JP" altLang="en-US"/>
              <a:t>茶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黄色い</a:t>
            </a:r>
            <a:r>
              <a:rPr kumimoji="1" lang="en-US" altLang="ja-JP" dirty="0"/>
              <a:t>	N5	 〔</a:t>
            </a:r>
            <a:r>
              <a:rPr kumimoji="1" lang="ja-JP" altLang="en-US"/>
              <a:t>黄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茶色い</a:t>
            </a:r>
            <a:r>
              <a:rPr kumimoji="1" lang="en-US" altLang="ja-JP" dirty="0"/>
              <a:t>	N2N3	 〔</a:t>
            </a:r>
            <a:r>
              <a:rPr kumimoji="1" lang="ja-JP" altLang="en-US"/>
              <a:t>茶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顔色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顔</a:t>
            </a:r>
            <a:r>
              <a:rPr kumimoji="1" lang="en-US" altLang="ja-JP"/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水色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特色	とくしょく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characteristic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r>
              <a:rPr kumimoji="1" lang="ja-JP" altLang="en-US" sz="1200">
                <a:latin typeface="Segoe UI Historic" panose="020B0502040204020203" pitchFamily="34" charset="0"/>
              </a:rPr>
              <a:t>どんな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特色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がありますか。／この学校の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特色</a:t>
            </a:r>
            <a:r>
              <a:rPr kumimoji="1" lang="ja-JP" altLang="en-US" sz="1200">
                <a:latin typeface="Segoe UI Historic" panose="020B0502040204020203" pitchFamily="34" charset="0"/>
              </a:rPr>
              <a:t>はスポーツに力を入れているところです。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原色</a:t>
            </a:r>
            <a:r>
              <a:rPr kumimoji="1" lang="en-US" altLang="ja-JP" dirty="0"/>
              <a:t>	</a:t>
            </a:r>
            <a:r>
              <a:rPr kumimoji="1" lang="ja-JP" altLang="en-US"/>
              <a:t>げんしょく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primary color, bright color</a:t>
            </a:r>
            <a:r>
              <a:rPr kumimoji="1" lang="en-US" altLang="ja-JP" dirty="0"/>
              <a:t>	</a:t>
            </a:r>
            <a:r>
              <a:rPr kumimoji="1" lang="ja-JP" altLang="en-US"/>
              <a:t>その画家は、赤、青、黄の</a:t>
            </a:r>
            <a:r>
              <a:rPr kumimoji="1" lang="ja-JP" altLang="en-US" b="1"/>
              <a:t>原色</a:t>
            </a:r>
            <a:r>
              <a:rPr kumimoji="1" lang="ja-JP" altLang="en-US"/>
              <a:t>を用いた作品が多い。／今年は</a:t>
            </a:r>
            <a:r>
              <a:rPr kumimoji="1" lang="ja-JP" altLang="en-US" b="1"/>
              <a:t>原色</a:t>
            </a:r>
            <a:r>
              <a:rPr kumimoji="1" lang="ja-JP" altLang="en-US"/>
              <a:t>のかばんやくつが人気です。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景色	けしき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scene, view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いい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景色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ですね</a:t>
            </a:r>
            <a:r>
              <a:rPr kumimoji="1" lang="ja-JP" altLang="en-US"/>
              <a:t>。／天気がいい日は窓から美しい</a:t>
            </a:r>
            <a:r>
              <a:rPr kumimoji="1" lang="ja-JP" altLang="en-US" b="1"/>
              <a:t>景色</a:t>
            </a:r>
            <a:r>
              <a:rPr kumimoji="1" lang="ja-JP" altLang="en-US"/>
              <a:t>が見られます。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色</a:t>
            </a:r>
            <a:r>
              <a:rPr kumimoji="1" lang="en-US" altLang="ja-JP" dirty="0"/>
              <a:t>	</a:t>
            </a:r>
            <a:r>
              <a:rPr kumimoji="1" lang="ja-JP" altLang="en-US"/>
              <a:t>いろ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color		</a:t>
            </a:r>
            <a:r>
              <a:rPr kumimoji="1" lang="ja-JP" altLang="en-US" sz="1200">
                <a:latin typeface="Segoe UI Historic" panose="020B0502040204020203" pitchFamily="34" charset="0"/>
              </a:rPr>
              <a:t>明るい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色</a:t>
            </a:r>
            <a:r>
              <a:rPr kumimoji="1" lang="ja-JP" altLang="en-US" sz="1200">
                <a:latin typeface="Segoe UI Historic" panose="020B0502040204020203" pitchFamily="34" charset="0"/>
              </a:rPr>
              <a:t>が好きです。／文字が見にくいですから、ちがう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色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にしてください。</a:t>
            </a:r>
            <a:r>
              <a:rPr kumimoji="1" lang="en-US" altLang="ja-JP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黄色	きいろ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yellow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赤、青、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黄色</a:t>
            </a:r>
            <a:r>
              <a:rPr kumimoji="1" lang="ja-JP" altLang="en-US" sz="1200">
                <a:latin typeface="Segoe UI Historic" panose="020B0502040204020203" pitchFamily="34" charset="0"/>
              </a:rPr>
              <a:t>、どの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色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がいいですか</a:t>
            </a:r>
            <a:r>
              <a:rPr kumimoji="1" lang="ja-JP" altLang="en-US"/>
              <a:t>。／この</a:t>
            </a:r>
            <a:r>
              <a:rPr kumimoji="1" lang="ja-JP" altLang="en-US" b="1"/>
              <a:t>黄色</a:t>
            </a:r>
            <a:r>
              <a:rPr kumimoji="1" lang="ja-JP" altLang="en-US"/>
              <a:t>のかさは子どものです。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茶色</a:t>
            </a:r>
            <a:r>
              <a:rPr kumimoji="1" lang="en-US" altLang="ja-JP" dirty="0"/>
              <a:t>	</a:t>
            </a:r>
            <a:r>
              <a:rPr kumimoji="1" lang="ja-JP" altLang="en-US"/>
              <a:t>ちゃいろ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</a:rPr>
              <a:t>brown	</a:t>
            </a:r>
            <a:r>
              <a:rPr kumimoji="1" lang="en-US" altLang="ja-JP" dirty="0"/>
              <a:t>	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かみを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茶色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にそめる</a:t>
            </a:r>
            <a:r>
              <a:rPr kumimoji="1" lang="ja-JP" altLang="en-US"/>
              <a:t>。／面接</a:t>
            </a:r>
            <a:r>
              <a:rPr kumimoji="1" lang="en-US" altLang="ja-JP" dirty="0"/>
              <a:t>(</a:t>
            </a:r>
            <a:r>
              <a:rPr kumimoji="1" lang="ja-JP" altLang="en-US"/>
              <a:t>めんせつ</a:t>
            </a:r>
            <a:r>
              <a:rPr kumimoji="1" lang="en-US" altLang="ja-JP" dirty="0"/>
              <a:t>)</a:t>
            </a:r>
            <a:r>
              <a:rPr kumimoji="1" lang="ja-JP" altLang="en-US"/>
              <a:t>のときは黒か</a:t>
            </a:r>
            <a:r>
              <a:rPr kumimoji="1" lang="ja-JP" altLang="en-US" b="1"/>
              <a:t>茶色</a:t>
            </a:r>
            <a:r>
              <a:rPr kumimoji="1" lang="ja-JP" altLang="en-US"/>
              <a:t>のくつがいいですよ。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黄色い	きいろい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yellow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r>
              <a:rPr kumimoji="1" lang="ja-JP" altLang="en-US"/>
              <a:t>みかんを食べ過ぎて、手が</a:t>
            </a:r>
            <a:r>
              <a:rPr kumimoji="1" lang="ja-JP" altLang="en-US" b="1"/>
              <a:t>黄色く</a:t>
            </a:r>
            <a:r>
              <a:rPr kumimoji="1" lang="ja-JP" altLang="en-US"/>
              <a:t>なった。／日本の小学生は</a:t>
            </a:r>
            <a:r>
              <a:rPr kumimoji="1" lang="ja-JP" altLang="en-US" b="1"/>
              <a:t>黄色い</a:t>
            </a:r>
            <a:r>
              <a:rPr kumimoji="1" lang="ja-JP" altLang="en-US"/>
              <a:t>ぼうしをかぶります。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茶色い</a:t>
            </a:r>
            <a:r>
              <a:rPr kumimoji="1" lang="en-US" altLang="ja-JP" dirty="0"/>
              <a:t>	</a:t>
            </a:r>
            <a:r>
              <a:rPr kumimoji="1" lang="ja-JP" altLang="en-US"/>
              <a:t>ちゃいろい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</a:rPr>
              <a:t>brown	</a:t>
            </a:r>
            <a:r>
              <a:rPr kumimoji="1" lang="en-US" altLang="ja-JP" dirty="0"/>
              <a:t>	</a:t>
            </a:r>
            <a:r>
              <a:rPr kumimoji="1" lang="ja-JP" altLang="en-US"/>
              <a:t>コーヒーをこぼして、</a:t>
            </a:r>
            <a:r>
              <a:rPr kumimoji="1" lang="ja-JP" altLang="en-US" b="1"/>
              <a:t>茶色く</a:t>
            </a:r>
            <a:r>
              <a:rPr kumimoji="1" lang="ja-JP" altLang="en-US"/>
              <a:t>なった。／となりの部屋の</a:t>
            </a:r>
            <a:r>
              <a:rPr kumimoji="1" lang="ja-JP" altLang="en-US" b="1"/>
              <a:t>茶色い</a:t>
            </a:r>
            <a:r>
              <a:rPr kumimoji="1" lang="ja-JP" altLang="en-US"/>
              <a:t>いすを持ってきてください。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顔色</a:t>
            </a:r>
            <a:r>
              <a:rPr kumimoji="1" lang="en-US" altLang="ja-JP" dirty="0"/>
              <a:t>	</a:t>
            </a:r>
            <a:r>
              <a:rPr kumimoji="1" lang="ja-JP" altLang="en-US"/>
              <a:t>かおいろ</a:t>
            </a:r>
            <a:r>
              <a:rPr kumimoji="1" lang="en-US" altLang="ja-JP" dirty="0"/>
              <a:t>	complexion		</a:t>
            </a:r>
            <a:r>
              <a:rPr kumimoji="1" lang="ja-JP" altLang="en-US"/>
              <a:t>どうしましたか。</a:t>
            </a:r>
            <a:r>
              <a:rPr kumimoji="1" lang="ja-JP" altLang="en-US" b="1"/>
              <a:t>顔色</a:t>
            </a:r>
            <a:r>
              <a:rPr kumimoji="1" lang="ja-JP" altLang="en-US"/>
              <a:t>が悪いですよ。／少し休んだら</a:t>
            </a:r>
            <a:r>
              <a:rPr kumimoji="1" lang="ja-JP" altLang="en-US" b="1"/>
              <a:t>顔色</a:t>
            </a:r>
            <a:r>
              <a:rPr kumimoji="1" lang="ja-JP" altLang="en-US"/>
              <a:t>がよくなりましたね。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水色</a:t>
            </a:r>
            <a:r>
              <a:rPr kumimoji="1" lang="en-US" altLang="ja-JP" dirty="0"/>
              <a:t>	</a:t>
            </a:r>
            <a:r>
              <a:rPr kumimoji="1" lang="ja-JP" altLang="en-US"/>
              <a:t>みずいろ</a:t>
            </a:r>
            <a:r>
              <a:rPr kumimoji="1" lang="en-US" altLang="ja-JP" dirty="0"/>
              <a:t>	light blue		</a:t>
            </a:r>
            <a:r>
              <a:rPr kumimoji="1" lang="ja-JP" altLang="en-US"/>
              <a:t>その</a:t>
            </a:r>
            <a:r>
              <a:rPr kumimoji="1" lang="ja-JP" altLang="en-US" b="1"/>
              <a:t>水色</a:t>
            </a:r>
            <a:r>
              <a:rPr kumimoji="1" lang="ja-JP" altLang="en-US"/>
              <a:t>のかさ、すてきですね。／あの</a:t>
            </a:r>
            <a:r>
              <a:rPr kumimoji="1" lang="ja-JP" altLang="en-US" b="1"/>
              <a:t>水色</a:t>
            </a:r>
            <a:r>
              <a:rPr kumimoji="1" lang="ja-JP" altLang="en-US"/>
              <a:t>のドレスの人、知っていますか。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581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3153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003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804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649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640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748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382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3947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603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405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648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33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86555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どんな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特色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景色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明るい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が好きです。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赤、青、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黄色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、どの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がいいですか。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かみを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茶色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にそめる。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ショク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シキ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特色		とくしょく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characteristic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景色		けしき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scene, view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いろ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色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いろ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color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黄色		きいろ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yellow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茶色</a:t>
                      </a:r>
                      <a:r>
                        <a:rPr kumimoji="1" lang="en-US" altLang="ja-JP" sz="2400"/>
                        <a:t>		</a:t>
                      </a:r>
                      <a:r>
                        <a:rPr kumimoji="1" lang="ja-JP" altLang="en-US" sz="2400"/>
                        <a:t>ちゃいろ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</a:rPr>
                        <a:t>brown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2438C13-E288-3E44-AA3D-8A54F136D090}"/>
              </a:ext>
            </a:extLst>
          </p:cNvPr>
          <p:cNvSpPr txBox="1"/>
          <p:nvPr/>
        </p:nvSpPr>
        <p:spPr>
          <a:xfrm>
            <a:off x="1823998" y="615317"/>
            <a:ext cx="872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color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1E4D7E0-DD6C-D24E-84C3-8B4B9185A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8" y="355598"/>
            <a:ext cx="990602" cy="99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3987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465</Words>
  <Application>Microsoft Macintosh PowerPoint</Application>
  <PresentationFormat>ワイド画面</PresentationFormat>
  <Paragraphs>41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4</cp:revision>
  <dcterms:created xsi:type="dcterms:W3CDTF">2022-08-22T01:01:24Z</dcterms:created>
  <dcterms:modified xsi:type="dcterms:W3CDTF">2022-09-15T06:12:44Z</dcterms:modified>
</cp:coreProperties>
</file>