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122"/>
  </p:normalViewPr>
  <p:slideViewPr>
    <p:cSldViewPr snapToGrid="0">
      <p:cViewPr varScale="1">
        <p:scale>
          <a:sx n="68" d="100"/>
          <a:sy n="68" d="100"/>
        </p:scale>
        <p:origin x="28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C055D-5AC3-D147-B6DE-03440A4EE922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E773D-3671-754A-8A52-40F0FCB3D6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4394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早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早朝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朝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早い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早朝</a:t>
            </a:r>
            <a:r>
              <a:rPr kumimoji="1" lang="ja-JP" altLang="en-US" sz="2400" dirty="0">
                <a:solidFill>
                  <a:schemeClr val="tx1"/>
                </a:solidFill>
              </a:rPr>
              <a:t>	そうちょう	</a:t>
            </a:r>
            <a:r>
              <a:rPr kumimoji="1" lang="en-US" altLang="ja-JP" sz="2400" dirty="0">
                <a:solidFill>
                  <a:schemeClr val="tx1"/>
                </a:solidFill>
              </a:rPr>
              <a:t>early morning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早朝</a:t>
            </a:r>
            <a:r>
              <a:rPr kumimoji="1" lang="ja-JP" altLang="en-US" sz="2400" dirty="0">
                <a:solidFill>
                  <a:schemeClr val="tx1"/>
                </a:solidFill>
              </a:rPr>
              <a:t>にジョギングをして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早朝</a:t>
            </a:r>
            <a:r>
              <a:rPr kumimoji="1" lang="ja-JP" altLang="en-US" sz="2400">
                <a:solidFill>
                  <a:schemeClr val="tx1"/>
                </a:solidFill>
              </a:rPr>
              <a:t>に地震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じしん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がありました。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早い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はやい</a:t>
            </a:r>
            <a:r>
              <a:rPr kumimoji="1" lang="en-US" altLang="ja-JP" sz="2400" dirty="0">
                <a:solidFill>
                  <a:schemeClr val="tx1"/>
                </a:solidFill>
              </a:rPr>
              <a:t>	early		</a:t>
            </a:r>
            <a:r>
              <a:rPr kumimoji="1" lang="ja-JP" altLang="en-US" sz="2400" dirty="0">
                <a:solidFill>
                  <a:schemeClr val="tx1"/>
                </a:solidFill>
              </a:rPr>
              <a:t>毎晩９時にねるんですか。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早い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</a:t>
            </a:r>
            <a:r>
              <a:rPr kumimoji="1" lang="ja-JP" altLang="en-US" sz="2400">
                <a:solidFill>
                  <a:schemeClr val="tx1"/>
                </a:solidFill>
              </a:rPr>
              <a:t>ね。／みんな待っています。</a:t>
            </a:r>
            <a:r>
              <a:rPr kumimoji="1" lang="ja-JP" altLang="en-US" sz="2400" b="1">
                <a:solidFill>
                  <a:schemeClr val="tx1"/>
                </a:solidFill>
              </a:rPr>
              <a:t>早く</a:t>
            </a:r>
            <a:r>
              <a:rPr kumimoji="1" lang="ja-JP" altLang="en-US" sz="2400">
                <a:solidFill>
                  <a:schemeClr val="tx1"/>
                </a:solidFill>
              </a:rPr>
              <a:t>来てください。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440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9355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7332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095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217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2869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372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183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0737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132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54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86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051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39524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早朝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にジョギングをしています。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毎晩９時にねるんですか。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早い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みんな待っています。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早く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来てください。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18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early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ソウ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早朝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そうちょう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early morning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はや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早い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はやい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early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1266" name="Picture 2">
            <a:extLst>
              <a:ext uri="{FF2B5EF4-FFF2-40B4-BE49-F238E27FC236}">
                <a16:creationId xmlns:a16="http://schemas.microsoft.com/office/drawing/2014/main" id="{8349776F-92D0-419B-A0CB-6EF7A12F7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329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2022-09-14T01:13:17Z</dcterms:created>
  <dcterms:modified xsi:type="dcterms:W3CDTF">2022-09-14T01:13:54Z</dcterms:modified>
</cp:coreProperties>
</file>