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1905"/>
  </p:normalViewPr>
  <p:slideViewPr>
    <p:cSldViewPr snapToGrid="0">
      <p:cViewPr varScale="1">
        <p:scale>
          <a:sx n="76" d="100"/>
          <a:sy n="76" d="100"/>
        </p:scale>
        <p:origin x="25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4526A-F50C-FE47-BDFC-B9B845D9C180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3592C3-3075-6846-AB4D-B8FB3D4B9E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7644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多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多少</a:t>
            </a:r>
            <a:r>
              <a:rPr kumimoji="1" lang="en-US" altLang="ja-JP" dirty="0"/>
              <a:t>	N2N3	〔</a:t>
            </a:r>
            <a:r>
              <a:rPr kumimoji="1" lang="ja-JP" altLang="en-US"/>
              <a:t>少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多い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多少</a:t>
            </a:r>
            <a:r>
              <a:rPr kumimoji="1" lang="ja-JP" altLang="en-US" dirty="0">
                <a:solidFill>
                  <a:schemeClr val="tx1"/>
                </a:solidFill>
              </a:rPr>
              <a:t>	たしょう	</a:t>
            </a:r>
            <a:r>
              <a:rPr kumimoji="1" lang="en-US" altLang="ja-JP" dirty="0">
                <a:solidFill>
                  <a:schemeClr val="tx1"/>
                </a:solidFill>
              </a:rPr>
              <a:t>some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日本語が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多少</a:t>
            </a:r>
            <a:r>
              <a:rPr kumimoji="1" lang="ja-JP" altLang="en-US" sz="1200">
                <a:latin typeface="Segoe UI Historic" panose="020B0502040204020203" pitchFamily="34" charset="0"/>
              </a:rPr>
              <a:t>わかります。／だれでも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多少</a:t>
            </a:r>
            <a:r>
              <a:rPr kumimoji="1" lang="ja-JP" altLang="en-US" sz="1200">
                <a:latin typeface="Segoe UI Historic" panose="020B0502040204020203" pitchFamily="34" charset="0"/>
              </a:rPr>
              <a:t>のミス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(mistake)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はあります。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多い	おおい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many, much	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６月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雨の日が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多い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です。／きょうは人が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多い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ですね。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545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0229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452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5157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836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7637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482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4601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8056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1544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026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7496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760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233EACD6-1368-47F2-8F77-96FDCF998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日本語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多少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わかります。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６月は雨の日が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多い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823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many, much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タ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多少　	たしょう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some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多い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おおい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many, much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9106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4</cp:revision>
  <dcterms:created xsi:type="dcterms:W3CDTF">2022-09-09T06:04:35Z</dcterms:created>
  <dcterms:modified xsi:type="dcterms:W3CDTF">2022-09-21T07:28:30Z</dcterms:modified>
</cp:coreProperties>
</file>