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707"/>
  </p:normalViewPr>
  <p:slideViewPr>
    <p:cSldViewPr snapToGrid="0">
      <p:cViewPr varScale="1">
        <p:scale>
          <a:sx n="72" d="100"/>
          <a:sy n="72" d="100"/>
        </p:scale>
        <p:origin x="26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7A819-07A1-2547-87AD-24963B498BA4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86C1A-82D4-674B-8C18-2724A6AF1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6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宅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お宅</a:t>
            </a:r>
            <a:r>
              <a:rPr kumimoji="1" lang="en-US" altLang="ja-JP" dirty="0"/>
              <a:t>	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帰宅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帰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自宅</a:t>
            </a:r>
            <a:r>
              <a:rPr kumimoji="1" lang="en-US" altLang="ja-JP" dirty="0"/>
              <a:t>	N2N3	〔</a:t>
            </a:r>
            <a:r>
              <a:rPr kumimoji="1" lang="ja-JP" altLang="en-US"/>
              <a:t>自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住宅</a:t>
            </a:r>
            <a:r>
              <a:rPr kumimoji="1" lang="en-US" altLang="ja-JP" dirty="0"/>
              <a:t>	N2N3	〔</a:t>
            </a:r>
            <a:r>
              <a:rPr kumimoji="1" lang="ja-JP" altLang="en-US"/>
              <a:t>住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お宅</a:t>
            </a:r>
            <a:r>
              <a:rPr kumimoji="1" lang="ja-JP" altLang="en-US" dirty="0">
                <a:solidFill>
                  <a:schemeClr val="tx1"/>
                </a:solidFill>
              </a:rPr>
              <a:t>	おたく	</a:t>
            </a:r>
            <a:r>
              <a:rPr kumimoji="1" lang="en-US" altLang="ja-JP" dirty="0">
                <a:solidFill>
                  <a:schemeClr val="tx1"/>
                </a:solidFill>
              </a:rPr>
              <a:t>someone’s house	</a:t>
            </a:r>
            <a:r>
              <a:rPr kumimoji="1" lang="ja-JP" altLang="en-US" b="1" dirty="0">
                <a:solidFill>
                  <a:schemeClr val="tx1"/>
                </a:solidFill>
              </a:rPr>
              <a:t>お宅</a:t>
            </a:r>
            <a:r>
              <a:rPr kumimoji="1" lang="ja-JP" altLang="en-US" dirty="0">
                <a:solidFill>
                  <a:schemeClr val="tx1"/>
                </a:solidFill>
              </a:rPr>
              <a:t>はどちらです</a:t>
            </a:r>
            <a:r>
              <a:rPr kumimoji="1" lang="ja-JP" altLang="en-US">
                <a:solidFill>
                  <a:schemeClr val="tx1"/>
                </a:solidFill>
              </a:rPr>
              <a:t>か。／</a:t>
            </a:r>
            <a:r>
              <a:rPr kumimoji="1" lang="ja-JP" altLang="en-US" b="1">
                <a:solidFill>
                  <a:schemeClr val="tx1"/>
                </a:solidFill>
              </a:rPr>
              <a:t>お宅</a:t>
            </a:r>
            <a:r>
              <a:rPr kumimoji="1" lang="ja-JP" altLang="en-US">
                <a:solidFill>
                  <a:schemeClr val="tx1"/>
                </a:solidFill>
              </a:rPr>
              <a:t>まで車でおくります。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帰宅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ja-JP" altLang="en-US">
                <a:solidFill>
                  <a:schemeClr val="tx1"/>
                </a:solidFill>
              </a:rPr>
              <a:t>	きたく	</a:t>
            </a:r>
            <a:r>
              <a:rPr kumimoji="1" lang="en-US" altLang="ja-JP" dirty="0">
                <a:solidFill>
                  <a:schemeClr val="tx1"/>
                </a:solidFill>
              </a:rPr>
              <a:t>to go home		</a:t>
            </a:r>
            <a:r>
              <a:rPr kumimoji="1" lang="ja-JP" altLang="en-US" b="1">
                <a:solidFill>
                  <a:schemeClr val="tx1"/>
                </a:solidFill>
              </a:rPr>
              <a:t>帰宅</a:t>
            </a:r>
            <a:r>
              <a:rPr kumimoji="1" lang="ja-JP" altLang="en-US">
                <a:solidFill>
                  <a:schemeClr val="tx1"/>
                </a:solidFill>
              </a:rPr>
              <a:t>してすぐにねました。／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きのうは夜８時に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帰宅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自宅	じたく	</a:t>
            </a:r>
            <a:r>
              <a:rPr kumimoji="1" lang="en-US" altLang="ja-JP" dirty="0">
                <a:solidFill>
                  <a:schemeClr val="tx1"/>
                </a:solidFill>
              </a:rPr>
              <a:t>one’s own home	</a:t>
            </a:r>
            <a:r>
              <a:rPr kumimoji="1" lang="ja-JP" altLang="en-US" b="1">
                <a:solidFill>
                  <a:schemeClr val="tx1"/>
                </a:solidFill>
              </a:rPr>
              <a:t>自宅</a:t>
            </a:r>
            <a:r>
              <a:rPr kumimoji="1" lang="ja-JP" altLang="en-US">
                <a:solidFill>
                  <a:schemeClr val="tx1"/>
                </a:solidFill>
              </a:rPr>
              <a:t>で仕事をします。／これは</a:t>
            </a:r>
            <a:r>
              <a:rPr kumimoji="1" lang="ja-JP" altLang="en-US" b="1">
                <a:solidFill>
                  <a:schemeClr val="tx1"/>
                </a:solidFill>
              </a:rPr>
              <a:t>自宅</a:t>
            </a:r>
            <a:r>
              <a:rPr kumimoji="1" lang="ja-JP" altLang="en-US">
                <a:solidFill>
                  <a:schemeClr val="tx1"/>
                </a:solidFill>
              </a:rPr>
              <a:t>の電話番号です。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住宅	じゅうたく	</a:t>
            </a:r>
            <a:r>
              <a:rPr kumimoji="1" lang="en-US" altLang="ja-JP" dirty="0">
                <a:solidFill>
                  <a:schemeClr val="tx1"/>
                </a:solidFill>
              </a:rPr>
              <a:t>house		</a:t>
            </a:r>
            <a:r>
              <a:rPr kumimoji="1" lang="ja-JP" altLang="en-US" b="1">
                <a:solidFill>
                  <a:schemeClr val="tx1"/>
                </a:solidFill>
              </a:rPr>
              <a:t>住宅</a:t>
            </a:r>
            <a:r>
              <a:rPr kumimoji="1" lang="ja-JP" altLang="en-US">
                <a:solidFill>
                  <a:schemeClr val="tx1"/>
                </a:solidFill>
              </a:rPr>
              <a:t>が多いですが、スーパーがありません。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5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231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495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934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8366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440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017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91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562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512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11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94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08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お宅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はどちらですか。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帰宅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してすぐにねました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938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house, home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218673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タク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お宅	　　　おたく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someone’s house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帰宅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きたく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go home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C1E3CC3B-000E-4B71-B4B9-E5764178A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412645"/>
            <a:ext cx="895350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0481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2022-09-13T08:04:58Z</dcterms:created>
  <dcterms:modified xsi:type="dcterms:W3CDTF">2022-09-13T08:05:38Z</dcterms:modified>
</cp:coreProperties>
</file>