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35306"/>
  </p:normalViewPr>
  <p:slideViewPr>
    <p:cSldViewPr snapToGrid="0">
      <p:cViewPr varScale="1">
        <p:scale>
          <a:sx n="40" d="100"/>
          <a:sy n="40" d="100"/>
        </p:scale>
        <p:origin x="38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C110C5-74C0-9744-AE45-D57CBD15223F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F276E6-3A60-0E45-AF41-8E82506870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6051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当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本当</a:t>
            </a:r>
            <a:r>
              <a:rPr kumimoji="1" lang="en-US" altLang="ja-JP" baseline="0" dirty="0"/>
              <a:t>	N5	 〔</a:t>
            </a:r>
            <a:r>
              <a:rPr kumimoji="1" lang="ja-JP" altLang="en-US" baseline="0"/>
              <a:t>本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適当</a:t>
            </a:r>
            <a:r>
              <a:rPr kumimoji="1" lang="ja-JP" altLang="en-US" b="1" baseline="-25000">
                <a:latin typeface="+mn-lt"/>
              </a:rPr>
              <a:t>な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baseline="0" dirty="0"/>
              <a:t>N4	 〔</a:t>
            </a:r>
            <a:r>
              <a:rPr kumimoji="1" lang="ja-JP" altLang="en-US" baseline="0">
                <a:latin typeface="+mn-lt"/>
              </a:rPr>
              <a:t>適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当番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番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弁当</a:t>
            </a:r>
            <a:r>
              <a:rPr kumimoji="1" lang="en-US" altLang="ja-JP" baseline="0" dirty="0"/>
              <a:t>	N5	 〔</a:t>
            </a:r>
            <a:r>
              <a:rPr kumimoji="1" lang="ja-JP" altLang="en-US" baseline="0"/>
              <a:t>弁</a:t>
            </a:r>
            <a:r>
              <a:rPr kumimoji="1" lang="en-US" altLang="ja-JP" baseline="0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当てる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当たる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当たり前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前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手当て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>
                <a:latin typeface="+mn-lt"/>
              </a:rPr>
              <a:t>	</a:t>
            </a:r>
            <a:r>
              <a:rPr kumimoji="1" lang="en-US" altLang="ja-JP" baseline="0" dirty="0"/>
              <a:t>N1	 〔</a:t>
            </a:r>
            <a:r>
              <a:rPr kumimoji="1" lang="ja-JP" altLang="en-US" baseline="0"/>
              <a:t>手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本当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ほんとう</a:t>
            </a:r>
            <a:r>
              <a:rPr kumimoji="1" lang="en-US" altLang="ja-JP" baseline="0" dirty="0">
                <a:latin typeface="+mn-lt"/>
              </a:rPr>
              <a:t>	truth		</a:t>
            </a:r>
            <a:r>
              <a:rPr kumimoji="1" lang="ja-JP" altLang="en-US" baseline="0">
                <a:latin typeface="+mn-lt"/>
              </a:rPr>
              <a:t>その話、</a:t>
            </a:r>
            <a:r>
              <a:rPr kumimoji="1" lang="ja-JP" altLang="en-US" b="1" baseline="0">
                <a:latin typeface="+mn-lt"/>
              </a:rPr>
              <a:t>本当</a:t>
            </a:r>
            <a:r>
              <a:rPr kumimoji="1" lang="ja-JP" altLang="en-US" baseline="0">
                <a:latin typeface="+mn-lt"/>
              </a:rPr>
              <a:t>ですか。／彼は</a:t>
            </a:r>
            <a:r>
              <a:rPr kumimoji="1" lang="ja-JP" altLang="en-US" b="1" baseline="0">
                <a:latin typeface="+mn-lt"/>
              </a:rPr>
              <a:t>本当</a:t>
            </a:r>
            <a:r>
              <a:rPr kumimoji="1" lang="ja-JP" altLang="en-US" baseline="0">
                <a:latin typeface="+mn-lt"/>
              </a:rPr>
              <a:t>のことを言っていると思います。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適当</a:t>
            </a:r>
            <a:r>
              <a:rPr kumimoji="1" lang="ja-JP" altLang="en-US" b="0" baseline="-25000">
                <a:latin typeface="+mn-lt"/>
              </a:rPr>
              <a:t>な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てきとう</a:t>
            </a:r>
            <a:r>
              <a:rPr kumimoji="1" lang="en-US" altLang="ja-JP" baseline="0" dirty="0">
                <a:latin typeface="+mn-lt"/>
              </a:rPr>
              <a:t>	suitable		</a:t>
            </a:r>
            <a:r>
              <a:rPr kumimoji="1" lang="ja-JP" altLang="en-US" baseline="0">
                <a:latin typeface="+mn-lt"/>
              </a:rPr>
              <a:t>ａ</a:t>
            </a:r>
            <a:r>
              <a:rPr kumimoji="1" lang="en-US" altLang="ja-JP" baseline="0" dirty="0">
                <a:latin typeface="+mn-lt"/>
              </a:rPr>
              <a:t>〜</a:t>
            </a:r>
            <a:r>
              <a:rPr kumimoji="1" lang="ja-JP" altLang="en-US" baseline="0">
                <a:latin typeface="+mn-lt"/>
              </a:rPr>
              <a:t>ｄから</a:t>
            </a:r>
            <a:r>
              <a:rPr kumimoji="1" lang="ja-JP" altLang="en-US" b="1" baseline="0">
                <a:latin typeface="+mn-lt"/>
              </a:rPr>
              <a:t>適当</a:t>
            </a:r>
            <a:r>
              <a:rPr kumimoji="1" lang="ja-JP" altLang="en-US" baseline="0">
                <a:latin typeface="+mn-lt"/>
              </a:rPr>
              <a:t>なものを１つ選びなさい。／動詞</a:t>
            </a:r>
            <a:r>
              <a:rPr kumimoji="1" lang="en-US" altLang="ja-JP" baseline="0" dirty="0">
                <a:latin typeface="+mn-lt"/>
              </a:rPr>
              <a:t>(Verb)</a:t>
            </a:r>
            <a:r>
              <a:rPr kumimoji="1" lang="ja-JP" altLang="en-US" baseline="0">
                <a:latin typeface="+mn-lt"/>
              </a:rPr>
              <a:t>を</a:t>
            </a:r>
            <a:r>
              <a:rPr kumimoji="1" lang="ja-JP" altLang="en-US" b="1" baseline="0">
                <a:latin typeface="+mn-lt"/>
              </a:rPr>
              <a:t>適当</a:t>
            </a:r>
            <a:r>
              <a:rPr kumimoji="1" lang="ja-JP" altLang="en-US" baseline="0">
                <a:latin typeface="+mn-lt"/>
              </a:rPr>
              <a:t>な形にしてください。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当番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とうばん</a:t>
            </a:r>
            <a:r>
              <a:rPr kumimoji="1" lang="en-US" altLang="ja-JP" baseline="0" dirty="0">
                <a:latin typeface="+mn-lt"/>
              </a:rPr>
              <a:t>	duty, turn		</a:t>
            </a:r>
            <a:r>
              <a:rPr kumimoji="1" lang="ja-JP" altLang="en-US" baseline="0">
                <a:latin typeface="+mn-lt"/>
              </a:rPr>
              <a:t>晩ご飯の</a:t>
            </a:r>
            <a:r>
              <a:rPr kumimoji="1" lang="ja-JP" altLang="en-US" b="1" baseline="0">
                <a:latin typeface="+mn-lt"/>
              </a:rPr>
              <a:t>当番</a:t>
            </a:r>
            <a:r>
              <a:rPr kumimoji="1" lang="ja-JP" altLang="en-US" baseline="0">
                <a:latin typeface="+mn-lt"/>
              </a:rPr>
              <a:t>は私です。／来年の</a:t>
            </a:r>
            <a:r>
              <a:rPr kumimoji="1" lang="ja-JP" altLang="en-US" b="1" baseline="0">
                <a:latin typeface="+mn-lt"/>
              </a:rPr>
              <a:t>当番</a:t>
            </a:r>
            <a:r>
              <a:rPr kumimoji="1" lang="ja-JP" altLang="en-US" baseline="0">
                <a:latin typeface="+mn-lt"/>
              </a:rPr>
              <a:t>校は富山大学です。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弁当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べんとう</a:t>
            </a:r>
            <a:r>
              <a:rPr kumimoji="1" lang="en-US" altLang="ja-JP" baseline="0" dirty="0">
                <a:latin typeface="+mn-lt"/>
              </a:rPr>
              <a:t>	box meal		</a:t>
            </a:r>
            <a:r>
              <a:rPr kumimoji="1" lang="ja-JP" altLang="en-US" baseline="0">
                <a:latin typeface="+mn-lt"/>
              </a:rPr>
              <a:t>今日は</a:t>
            </a:r>
            <a:r>
              <a:rPr kumimoji="1" lang="ja-JP" altLang="en-US" b="1" baseline="0">
                <a:latin typeface="+mn-lt"/>
              </a:rPr>
              <a:t>お弁当</a:t>
            </a:r>
            <a:r>
              <a:rPr kumimoji="1" lang="ja-JP" altLang="en-US" baseline="0">
                <a:latin typeface="+mn-lt"/>
              </a:rPr>
              <a:t>を持ってきました。／日本のコンビニにはいろいろな</a:t>
            </a:r>
            <a:r>
              <a:rPr kumimoji="1" lang="ja-JP" altLang="en-US" b="1" baseline="0">
                <a:latin typeface="+mn-lt"/>
              </a:rPr>
              <a:t>弁当</a:t>
            </a:r>
            <a:r>
              <a:rPr kumimoji="1" lang="ja-JP" altLang="en-US" baseline="0">
                <a:latin typeface="+mn-lt"/>
              </a:rPr>
              <a:t>がならんでいる。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当てる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あてる</a:t>
            </a:r>
            <a:r>
              <a:rPr kumimoji="1" lang="en-US" altLang="ja-JP" baseline="0" dirty="0">
                <a:latin typeface="+mn-lt"/>
              </a:rPr>
              <a:t>	to hit...with, to put...to	</a:t>
            </a:r>
            <a:r>
              <a:rPr kumimoji="1" lang="ja-JP" altLang="en-US" baseline="0">
                <a:latin typeface="+mn-lt"/>
              </a:rPr>
              <a:t>ボールをバットに</a:t>
            </a:r>
            <a:r>
              <a:rPr kumimoji="1" lang="ja-JP" altLang="en-US" b="1" baseline="0">
                <a:latin typeface="+mn-lt"/>
              </a:rPr>
              <a:t>当てる</a:t>
            </a:r>
            <a:r>
              <a:rPr kumimoji="1" lang="ja-JP" altLang="en-US" baseline="0">
                <a:latin typeface="+mn-lt"/>
              </a:rPr>
              <a:t>。／手を</a:t>
            </a:r>
            <a:r>
              <a:rPr kumimoji="1" lang="ja-JP" altLang="en-US" b="1" baseline="0">
                <a:latin typeface="+mn-lt"/>
              </a:rPr>
              <a:t>当てて</a:t>
            </a:r>
            <a:r>
              <a:rPr kumimoji="1" lang="ja-JP" altLang="en-US" baseline="0">
                <a:latin typeface="+mn-lt"/>
              </a:rPr>
              <a:t>、おさえてください。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当たる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あたる</a:t>
            </a:r>
            <a:r>
              <a:rPr kumimoji="1" lang="en-US" altLang="ja-JP" baseline="0" dirty="0">
                <a:latin typeface="+mn-lt"/>
              </a:rPr>
              <a:t>	to hit		</a:t>
            </a:r>
            <a:r>
              <a:rPr kumimoji="1" lang="ja-JP" altLang="en-US" baseline="0">
                <a:latin typeface="+mn-lt"/>
              </a:rPr>
              <a:t>ボールが手に</a:t>
            </a:r>
            <a:r>
              <a:rPr kumimoji="1" lang="ja-JP" altLang="en-US" b="1" baseline="0">
                <a:latin typeface="+mn-lt"/>
              </a:rPr>
              <a:t>当たった</a:t>
            </a:r>
            <a:r>
              <a:rPr kumimoji="1" lang="ja-JP" altLang="en-US" baseline="0">
                <a:latin typeface="+mn-lt"/>
              </a:rPr>
              <a:t>。／となりの人のかさが足に</a:t>
            </a:r>
            <a:r>
              <a:rPr kumimoji="1" lang="ja-JP" altLang="en-US" b="1" baseline="0">
                <a:latin typeface="+mn-lt"/>
              </a:rPr>
              <a:t>当たった</a:t>
            </a:r>
            <a:r>
              <a:rPr kumimoji="1" lang="ja-JP" altLang="en-US" baseline="0">
                <a:latin typeface="+mn-lt"/>
              </a:rPr>
              <a:t>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当たり前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あたりまえ</a:t>
            </a:r>
            <a:r>
              <a:rPr kumimoji="1" lang="en-US" altLang="ja-JP" baseline="0" dirty="0">
                <a:latin typeface="+mn-lt"/>
              </a:rPr>
              <a:t>	natural, no wonder	</a:t>
            </a:r>
            <a:r>
              <a:rPr kumimoji="1" lang="ja-JP" altLang="en-US" baseline="0">
                <a:latin typeface="+mn-lt"/>
              </a:rPr>
              <a:t>いろいろな考えがあるのは</a:t>
            </a:r>
            <a:r>
              <a:rPr kumimoji="1" lang="ja-JP" altLang="en-US" b="1" baseline="0">
                <a:latin typeface="+mn-lt"/>
              </a:rPr>
              <a:t>当たり前</a:t>
            </a:r>
            <a:r>
              <a:rPr kumimoji="1" lang="ja-JP" altLang="en-US" baseline="0">
                <a:latin typeface="+mn-lt"/>
              </a:rPr>
              <a:t>です。／リサイクルが</a:t>
            </a:r>
            <a:r>
              <a:rPr kumimoji="1" lang="ja-JP" altLang="en-US" b="1" baseline="0">
                <a:latin typeface="+mn-lt"/>
              </a:rPr>
              <a:t>当たり前</a:t>
            </a:r>
            <a:r>
              <a:rPr kumimoji="1" lang="ja-JP" altLang="en-US" baseline="0">
                <a:latin typeface="+mn-lt"/>
              </a:rPr>
              <a:t>の社会にしなければならない。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手当て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てあて</a:t>
            </a:r>
            <a:r>
              <a:rPr kumimoji="1" lang="en-US" altLang="ja-JP" baseline="0" dirty="0">
                <a:latin typeface="+mn-lt"/>
              </a:rPr>
              <a:t>	(medical) treatment	</a:t>
            </a:r>
            <a:r>
              <a:rPr kumimoji="1" lang="ja-JP" altLang="en-US" baseline="0">
                <a:latin typeface="+mn-lt"/>
              </a:rPr>
              <a:t>すぐきずの</a:t>
            </a:r>
            <a:r>
              <a:rPr kumimoji="1" lang="ja-JP" altLang="en-US" b="1" baseline="0">
                <a:latin typeface="+mn-lt"/>
              </a:rPr>
              <a:t>手当て</a:t>
            </a:r>
            <a:r>
              <a:rPr kumimoji="1" lang="ja-JP" altLang="en-US" baseline="0">
                <a:latin typeface="+mn-lt"/>
              </a:rPr>
              <a:t>をした。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／病院で</a:t>
            </a:r>
            <a:r>
              <a:rPr kumimoji="1" lang="ja-JP" altLang="en-US" b="1" baseline="0">
                <a:latin typeface="+mn-lt"/>
              </a:rPr>
              <a:t>手当て</a:t>
            </a:r>
            <a:r>
              <a:rPr kumimoji="1" lang="ja-JP" altLang="en-US" baseline="0">
                <a:latin typeface="+mn-lt"/>
              </a:rPr>
              <a:t>してもらった。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1891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5376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3277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9242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539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0391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0770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074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783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7661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3213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8708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6198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その話、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本当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ａ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〜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ｄから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適当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なものを１つ選びなさい。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晩ご飯の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当番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は私です。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ボールをバットに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当てる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ボールが手に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当たった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hit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トウ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本当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ほんとう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truth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適当</a:t>
                      </a:r>
                      <a:r>
                        <a:rPr kumimoji="1" lang="ja-JP" altLang="en-US" sz="2400" b="0" baseline="-25000">
                          <a:latin typeface="+mn-lt"/>
                        </a:rPr>
                        <a:t>な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てきとう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suitable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当番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とうばん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duty, turn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あ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てる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あ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たる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latin typeface="+mn-lt"/>
                        </a:rPr>
                        <a:t>当てる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あてる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to hit...with, to put...to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latin typeface="+mn-lt"/>
                        </a:rPr>
                        <a:t>当たる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あたる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to hit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FAC70987-DF0C-4541-813F-FAF72F4573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48338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387</Words>
  <Application>Microsoft Macintosh PowerPoint</Application>
  <PresentationFormat>ワイド画面</PresentationFormat>
  <Paragraphs>37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2022-09-15T03:35:36Z</dcterms:created>
  <dcterms:modified xsi:type="dcterms:W3CDTF">2022-09-15T03:36:04Z</dcterms:modified>
</cp:coreProperties>
</file>