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6667"/>
  </p:normalViewPr>
  <p:slideViewPr>
    <p:cSldViewPr snapToGrid="0">
      <p:cViewPr varScale="1">
        <p:scale>
          <a:sx n="83" d="100"/>
          <a:sy n="83" d="100"/>
        </p:scale>
        <p:origin x="22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48262-FE25-794E-9BB3-C68BDD674AF4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6B9C8-D7E9-8A4A-B6DE-2E339441D2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21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有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有名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N5	〔</a:t>
            </a:r>
            <a:r>
              <a:rPr kumimoji="1" lang="ja-JP" altLang="en-US"/>
              <a:t>名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有料</a:t>
            </a:r>
            <a:r>
              <a:rPr kumimoji="1" lang="en-US" altLang="ja-JP" dirty="0"/>
              <a:t>	N2N3	〔</a:t>
            </a:r>
            <a:r>
              <a:rPr kumimoji="1" lang="ja-JP" altLang="en-US"/>
              <a:t>料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有名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ゆうめい	</a:t>
            </a:r>
            <a:r>
              <a:rPr kumimoji="1" lang="en-US" altLang="ja-JP" sz="2400" dirty="0">
                <a:solidFill>
                  <a:schemeClr val="tx1"/>
                </a:solidFill>
              </a:rPr>
              <a:t>famous	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有名</a:t>
            </a:r>
            <a:r>
              <a:rPr kumimoji="1" lang="ja-JP" altLang="en-US" sz="2400" dirty="0">
                <a:solidFill>
                  <a:schemeClr val="tx1"/>
                </a:solidFill>
              </a:rPr>
              <a:t>な歌手</a:t>
            </a:r>
            <a:r>
              <a:rPr kumimoji="1" lang="ja-JP" altLang="en-US" sz="2400">
                <a:solidFill>
                  <a:schemeClr val="tx1"/>
                </a:solidFill>
              </a:rPr>
              <a:t>です。／この店は</a:t>
            </a:r>
            <a:r>
              <a:rPr kumimoji="1" lang="ja-JP" altLang="en-US" sz="2400" b="1">
                <a:solidFill>
                  <a:schemeClr val="tx1"/>
                </a:solidFill>
              </a:rPr>
              <a:t>有名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r>
              <a:rPr kumimoji="1" lang="ja-JP" altLang="en-US" sz="2400" b="1">
                <a:solidFill>
                  <a:schemeClr val="tx1"/>
                </a:solidFill>
              </a:rPr>
              <a:t>有名</a:t>
            </a:r>
            <a:r>
              <a:rPr kumimoji="1" lang="ja-JP" altLang="en-US" sz="2400">
                <a:solidFill>
                  <a:schemeClr val="tx1"/>
                </a:solidFill>
              </a:rPr>
              <a:t>人もよく来ます。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有料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ゆうりょう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costs money, not free	</a:t>
            </a:r>
            <a:r>
              <a:rPr kumimoji="1" lang="ja-JP" altLang="en-US" sz="2400">
                <a:solidFill>
                  <a:schemeClr val="tx1"/>
                </a:solidFill>
              </a:rPr>
              <a:t>レジぶくろ</a:t>
            </a:r>
            <a:r>
              <a:rPr kumimoji="1" lang="en-US" altLang="ja-JP" sz="2400" dirty="0">
                <a:solidFill>
                  <a:schemeClr val="tx1"/>
                </a:solidFill>
              </a:rPr>
              <a:t>(plastic bag)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有料</a:t>
            </a:r>
            <a:r>
              <a:rPr kumimoji="1" lang="ja-JP" altLang="en-US" sz="2400">
                <a:solidFill>
                  <a:schemeClr val="tx1"/>
                </a:solidFill>
              </a:rPr>
              <a:t>です。／これは</a:t>
            </a:r>
            <a:r>
              <a:rPr kumimoji="1" lang="ja-JP" altLang="en-US" sz="2400" b="1">
                <a:solidFill>
                  <a:schemeClr val="tx1"/>
                </a:solidFill>
              </a:rPr>
              <a:t>有料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r>
              <a:rPr kumimoji="1" lang="en-US" altLang="ja-JP" sz="2400" dirty="0">
                <a:solidFill>
                  <a:schemeClr val="tx1"/>
                </a:solidFill>
              </a:rPr>
              <a:t>…</a:t>
            </a:r>
            <a:r>
              <a:rPr kumimoji="1" lang="ja-JP" altLang="en-US" sz="2400">
                <a:solidFill>
                  <a:schemeClr val="tx1"/>
                </a:solidFill>
              </a:rPr>
              <a:t>いいえ、無料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むりょう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65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449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92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573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238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99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036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94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03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74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7684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465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323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有名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な歌手です。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レジぶくろ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(plastic bag</a:t>
            </a:r>
            <a:r>
              <a:rPr lang="en-US" altLang="ja-JP" sz="2400" dirty="0">
                <a:solidFill>
                  <a:prstClr val="black"/>
                </a:solidFill>
                <a:latin typeface="Segoe UI Symbol"/>
                <a:ea typeface="游ゴシック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有料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70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have, exist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ユウ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有名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ゆうめい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famous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有料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ゆうりょう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costs money, not free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9D9468BD-099F-405E-B37D-81C18E7BA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6008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135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2022-09-14T00:48:29Z</dcterms:created>
  <dcterms:modified xsi:type="dcterms:W3CDTF">2022-09-14T00:49:44Z</dcterms:modified>
</cp:coreProperties>
</file>