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4762"/>
  </p:normalViewPr>
  <p:slideViewPr>
    <p:cSldViewPr snapToGrid="0">
      <p:cViewPr varScale="1">
        <p:scale>
          <a:sx n="53" d="100"/>
          <a:sy n="53" d="100"/>
        </p:scale>
        <p:origin x="33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1BF8CF-4001-F94D-B21B-1055AC05C6B0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11E53-B160-D841-A2D4-3C06A72473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3104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全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全部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N5	 〔</a:t>
            </a:r>
            <a:r>
              <a:rPr kumimoji="1" lang="ja-JP" altLang="en-US">
                <a:latin typeface="+mn-lt"/>
              </a:rPr>
              <a:t>部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全員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 baseline="0">
                <a:latin typeface="+mn-lt"/>
              </a:rPr>
              <a:t>員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全然</a:t>
            </a:r>
            <a:r>
              <a:rPr kumimoji="1" lang="ja-JP" altLang="en-US" baseline="-25000">
                <a:latin typeface="+mn-lt"/>
              </a:rPr>
              <a:t>（</a:t>
            </a:r>
            <a:r>
              <a:rPr kumimoji="1" lang="en-US" altLang="ja-JP" baseline="-25000" dirty="0">
                <a:latin typeface="+mn-lt"/>
              </a:rPr>
              <a:t>…</a:t>
            </a:r>
            <a:r>
              <a:rPr kumimoji="1" lang="ja-JP" altLang="en-US" baseline="-25000">
                <a:latin typeface="+mn-lt"/>
              </a:rPr>
              <a:t>ない）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en-US" altLang="ja-JP" dirty="0"/>
              <a:t>N4	 〔</a:t>
            </a:r>
            <a:r>
              <a:rPr kumimoji="1" lang="ja-JP" altLang="en-US">
                <a:latin typeface="+mn-lt"/>
              </a:rPr>
              <a:t>然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全く</a:t>
            </a:r>
            <a:r>
              <a:rPr kumimoji="1" lang="ja-JP" altLang="en-US" baseline="-25000">
                <a:latin typeface="+mn-lt"/>
              </a:rPr>
              <a:t>（</a:t>
            </a:r>
            <a:r>
              <a:rPr kumimoji="1" lang="en-US" altLang="ja-JP" baseline="-25000" dirty="0">
                <a:latin typeface="+mn-lt"/>
              </a:rPr>
              <a:t>…</a:t>
            </a:r>
            <a:r>
              <a:rPr kumimoji="1" lang="ja-JP" altLang="en-US" baseline="-25000">
                <a:latin typeface="+mn-lt"/>
              </a:rPr>
              <a:t>ない）</a:t>
            </a:r>
            <a:r>
              <a:rPr kumimoji="1" lang="en-US" altLang="ja-JP" dirty="0"/>
              <a:t>	N2N3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全て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全部</a:t>
            </a:r>
            <a:r>
              <a:rPr kumimoji="1" lang="en-US" altLang="ja-JP" dirty="0">
                <a:latin typeface="+mn-lt"/>
              </a:rPr>
              <a:t>		</a:t>
            </a:r>
            <a:r>
              <a:rPr kumimoji="1" lang="ja-JP" altLang="en-US">
                <a:latin typeface="+mn-lt"/>
              </a:rPr>
              <a:t>ぜんぶ</a:t>
            </a:r>
            <a:r>
              <a:rPr kumimoji="1" lang="en-US" altLang="ja-JP" dirty="0">
                <a:latin typeface="+mn-lt"/>
              </a:rPr>
              <a:t>	all, everything	</a:t>
            </a:r>
            <a:r>
              <a:rPr kumimoji="1" lang="ja-JP" altLang="en-US" b="1">
                <a:latin typeface="+mn-lt"/>
              </a:rPr>
              <a:t>全部</a:t>
            </a:r>
            <a:r>
              <a:rPr kumimoji="1" lang="ja-JP" altLang="en-US">
                <a:latin typeface="+mn-lt"/>
              </a:rPr>
              <a:t>終わりましたか。／この人が書いた本、</a:t>
            </a:r>
            <a:r>
              <a:rPr kumimoji="1" lang="ja-JP" altLang="en-US" b="1">
                <a:latin typeface="+mn-lt"/>
              </a:rPr>
              <a:t>全部</a:t>
            </a:r>
            <a:r>
              <a:rPr kumimoji="1" lang="ja-JP" altLang="en-US">
                <a:latin typeface="+mn-lt"/>
              </a:rPr>
              <a:t>読みました。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全員</a:t>
            </a:r>
            <a:r>
              <a:rPr kumimoji="1" lang="en-US" altLang="ja-JP" dirty="0">
                <a:latin typeface="+mn-lt"/>
              </a:rPr>
              <a:t>		</a:t>
            </a:r>
            <a:r>
              <a:rPr kumimoji="1" lang="ja-JP" altLang="en-US">
                <a:latin typeface="+mn-lt"/>
              </a:rPr>
              <a:t>ぜんいん</a:t>
            </a:r>
            <a:r>
              <a:rPr kumimoji="1" lang="en-US" altLang="ja-JP" dirty="0">
                <a:latin typeface="+mn-lt"/>
              </a:rPr>
              <a:t>	all, everyone		</a:t>
            </a:r>
            <a:r>
              <a:rPr kumimoji="1" lang="ja-JP" altLang="en-US" b="1">
                <a:latin typeface="+mn-lt"/>
              </a:rPr>
              <a:t>全員</a:t>
            </a:r>
            <a:r>
              <a:rPr kumimoji="1" lang="ja-JP" altLang="en-US">
                <a:latin typeface="+mn-lt"/>
              </a:rPr>
              <a:t>いますか。／家族</a:t>
            </a:r>
            <a:r>
              <a:rPr kumimoji="1" lang="ja-JP" altLang="en-US" b="1">
                <a:latin typeface="+mn-lt"/>
              </a:rPr>
              <a:t>全員</a:t>
            </a:r>
            <a:r>
              <a:rPr kumimoji="1" lang="ja-JP" altLang="en-US">
                <a:latin typeface="+mn-lt"/>
              </a:rPr>
              <a:t>で話し合いました。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全然</a:t>
            </a:r>
            <a:r>
              <a:rPr kumimoji="1" lang="ja-JP" altLang="en-US" baseline="-25000">
                <a:latin typeface="+mn-lt"/>
              </a:rPr>
              <a:t>（</a:t>
            </a:r>
            <a:r>
              <a:rPr kumimoji="1" lang="en-US" altLang="ja-JP" baseline="-25000" dirty="0">
                <a:latin typeface="+mn-lt"/>
              </a:rPr>
              <a:t>…</a:t>
            </a:r>
            <a:r>
              <a:rPr kumimoji="1" lang="ja-JP" altLang="en-US" baseline="-25000">
                <a:latin typeface="+mn-lt"/>
              </a:rPr>
              <a:t>ない）</a:t>
            </a:r>
            <a:r>
              <a:rPr kumimoji="1" lang="en-US" altLang="ja-JP" dirty="0">
                <a:latin typeface="+mn-lt"/>
              </a:rPr>
              <a:t>		</a:t>
            </a:r>
            <a:r>
              <a:rPr kumimoji="1" lang="ja-JP" altLang="en-US">
                <a:latin typeface="+mn-lt"/>
              </a:rPr>
              <a:t>ぜんぜん</a:t>
            </a:r>
            <a:r>
              <a:rPr kumimoji="1" lang="en-US" altLang="ja-JP" dirty="0">
                <a:latin typeface="+mn-lt"/>
              </a:rPr>
              <a:t>	not ... at all		</a:t>
            </a:r>
            <a:r>
              <a:rPr kumimoji="1" lang="ja-JP" altLang="en-US">
                <a:latin typeface="+mn-lt"/>
              </a:rPr>
              <a:t>テスト、</a:t>
            </a:r>
            <a:r>
              <a:rPr kumimoji="1" lang="ja-JP" altLang="en-US" b="1">
                <a:latin typeface="+mn-lt"/>
              </a:rPr>
              <a:t>全然</a:t>
            </a:r>
            <a:r>
              <a:rPr kumimoji="1" lang="ja-JP" altLang="en-US">
                <a:latin typeface="+mn-lt"/>
              </a:rPr>
              <a:t>できなかった。／</a:t>
            </a:r>
            <a:r>
              <a:rPr kumimoji="1" lang="ja-JP" altLang="en-US" b="1">
                <a:latin typeface="+mn-lt"/>
              </a:rPr>
              <a:t>全然</a:t>
            </a:r>
            <a:r>
              <a:rPr kumimoji="1" lang="ja-JP" altLang="en-US">
                <a:latin typeface="+mn-lt"/>
              </a:rPr>
              <a:t>知らなかった。教えてくれてありがとう。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全く</a:t>
            </a:r>
            <a:r>
              <a:rPr kumimoji="1" lang="ja-JP" altLang="en-US" baseline="-25000">
                <a:latin typeface="+mn-lt"/>
              </a:rPr>
              <a:t>（</a:t>
            </a:r>
            <a:r>
              <a:rPr kumimoji="1" lang="en-US" altLang="ja-JP" baseline="-25000" dirty="0">
                <a:latin typeface="+mn-lt"/>
              </a:rPr>
              <a:t>…</a:t>
            </a:r>
            <a:r>
              <a:rPr kumimoji="1" lang="ja-JP" altLang="en-US" baseline="-25000">
                <a:latin typeface="+mn-lt"/>
              </a:rPr>
              <a:t>ない）</a:t>
            </a:r>
            <a:r>
              <a:rPr kumimoji="1" lang="en-US" altLang="ja-JP" dirty="0">
                <a:latin typeface="+mn-lt"/>
              </a:rPr>
              <a:t>		</a:t>
            </a:r>
            <a:r>
              <a:rPr kumimoji="1" lang="ja-JP" altLang="en-US">
                <a:latin typeface="+mn-lt"/>
              </a:rPr>
              <a:t>まったく</a:t>
            </a:r>
            <a:r>
              <a:rPr kumimoji="1" lang="en-US" altLang="ja-JP" dirty="0">
                <a:latin typeface="+mn-lt"/>
              </a:rPr>
              <a:t>	not ... at all, completely	</a:t>
            </a:r>
            <a:r>
              <a:rPr kumimoji="1" lang="ja-JP" altLang="en-US">
                <a:latin typeface="+mn-lt"/>
              </a:rPr>
              <a:t>彼は</a:t>
            </a:r>
            <a:r>
              <a:rPr kumimoji="1" lang="ja-JP" altLang="en-US" b="1">
                <a:latin typeface="+mn-lt"/>
              </a:rPr>
              <a:t>全く</a:t>
            </a:r>
            <a:r>
              <a:rPr kumimoji="1" lang="ja-JP" altLang="en-US">
                <a:latin typeface="+mn-lt"/>
              </a:rPr>
              <a:t>気づいていません。／私も</a:t>
            </a:r>
            <a:r>
              <a:rPr kumimoji="1" lang="ja-JP" altLang="en-US" b="1">
                <a:latin typeface="+mn-lt"/>
              </a:rPr>
              <a:t>全く</a:t>
            </a:r>
            <a:r>
              <a:rPr kumimoji="1" lang="ja-JP" altLang="en-US">
                <a:latin typeface="+mn-lt"/>
              </a:rPr>
              <a:t>同じ意見です。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全て</a:t>
            </a:r>
            <a:r>
              <a:rPr kumimoji="1" lang="en-US" altLang="ja-JP" dirty="0">
                <a:latin typeface="+mn-lt"/>
              </a:rPr>
              <a:t>		</a:t>
            </a:r>
            <a:r>
              <a:rPr kumimoji="1" lang="ja-JP" altLang="en-US">
                <a:latin typeface="+mn-lt"/>
              </a:rPr>
              <a:t>すべて</a:t>
            </a:r>
            <a:r>
              <a:rPr kumimoji="1" lang="en-US" altLang="ja-JP" dirty="0">
                <a:latin typeface="+mn-lt"/>
              </a:rPr>
              <a:t>	all, everything	</a:t>
            </a:r>
            <a:r>
              <a:rPr kumimoji="1" lang="ja-JP" altLang="en-US">
                <a:latin typeface="+mn-lt"/>
              </a:rPr>
              <a:t>試験は</a:t>
            </a:r>
            <a:r>
              <a:rPr kumimoji="1" lang="ja-JP" altLang="en-US" b="1">
                <a:latin typeface="+mn-lt"/>
              </a:rPr>
              <a:t>全て</a:t>
            </a:r>
            <a:r>
              <a:rPr kumimoji="1" lang="ja-JP" altLang="en-US">
                <a:latin typeface="+mn-lt"/>
              </a:rPr>
              <a:t>終わりました。／</a:t>
            </a:r>
            <a:r>
              <a:rPr kumimoji="1" lang="ja-JP" altLang="en-US" b="1">
                <a:latin typeface="+mn-lt"/>
              </a:rPr>
              <a:t>全て</a:t>
            </a:r>
            <a:r>
              <a:rPr kumimoji="1" lang="ja-JP" altLang="en-US">
                <a:latin typeface="+mn-lt"/>
              </a:rPr>
              <a:t>の商品が３割引きです。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36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0011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2543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1880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9653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3506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850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2976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7856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6223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873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4238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930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全部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終わりましたか。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全員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テスト、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全然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できなかった。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全く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気づいていません。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試験は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全て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終わりました。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whole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ゼン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全部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ぜんぶ</a:t>
                      </a:r>
                      <a:r>
                        <a:rPr kumimoji="1" lang="en-US" altLang="ja-JP" sz="2400" dirty="0">
                          <a:latin typeface="+mn-lt"/>
                        </a:rPr>
                        <a:t>	all, everything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全員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ぜんいん</a:t>
                      </a:r>
                      <a:r>
                        <a:rPr kumimoji="1" lang="en-US" altLang="ja-JP" sz="2400" dirty="0">
                          <a:latin typeface="+mn-lt"/>
                        </a:rPr>
                        <a:t>	all, everyone	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全然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（</a:t>
                      </a:r>
                      <a:r>
                        <a:rPr kumimoji="1" lang="en-US" altLang="ja-JP" sz="2400" baseline="-25000" dirty="0">
                          <a:latin typeface="+mn-lt"/>
                        </a:rPr>
                        <a:t>…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ない）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ぜんぜん</a:t>
                      </a:r>
                      <a:r>
                        <a:rPr kumimoji="1" lang="en-US" altLang="ja-JP" sz="2400" dirty="0">
                          <a:latin typeface="+mn-lt"/>
                        </a:rPr>
                        <a:t>	not ... at all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まった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すべ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て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全く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（</a:t>
                      </a:r>
                      <a:r>
                        <a:rPr kumimoji="1" lang="en-US" altLang="ja-JP" sz="2400" baseline="-25000" dirty="0">
                          <a:latin typeface="+mn-lt"/>
                        </a:rPr>
                        <a:t>…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ない）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まったく</a:t>
                      </a:r>
                      <a:r>
                        <a:rPr kumimoji="1" lang="en-US" altLang="ja-JP" sz="2400" dirty="0">
                          <a:latin typeface="+mn-lt"/>
                        </a:rPr>
                        <a:t>	not ... at all, completely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全て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すべて</a:t>
                      </a:r>
                      <a:r>
                        <a:rPr kumimoji="1" lang="en-US" altLang="ja-JP" sz="2400" dirty="0">
                          <a:latin typeface="+mn-lt"/>
                        </a:rPr>
                        <a:t>	all, everything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B210DBD7-746A-F244-8F73-B176EA48B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25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2022-09-15T02:04:24Z</dcterms:created>
  <dcterms:modified xsi:type="dcterms:W3CDTF">2022-09-15T02:05:06Z</dcterms:modified>
</cp:coreProperties>
</file>