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3673"/>
  </p:normalViewPr>
  <p:slideViewPr>
    <p:cSldViewPr snapToGrid="0">
      <p:cViewPr varScale="1">
        <p:scale>
          <a:sx n="52" d="100"/>
          <a:sy n="52" d="100"/>
        </p:scale>
        <p:origin x="34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7F429-CACF-694F-8732-C2E292859F82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023A4-07D6-414E-B62A-9C5A7DDC99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4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売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売店</a:t>
            </a:r>
            <a:r>
              <a:rPr kumimoji="1" lang="en-US" altLang="ja-JP" dirty="0"/>
              <a:t>	N2N3	〔</a:t>
            </a:r>
            <a:r>
              <a:rPr kumimoji="1" lang="ja-JP" altLang="en-US"/>
              <a:t>店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売る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売り場</a:t>
            </a:r>
            <a:r>
              <a:rPr kumimoji="1" lang="en-US" altLang="ja-JP" dirty="0"/>
              <a:t>	N4	〔</a:t>
            </a:r>
            <a:r>
              <a:rPr kumimoji="1" lang="ja-JP" altLang="en-US"/>
              <a:t>場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自動販売機</a:t>
            </a:r>
            <a:r>
              <a:rPr kumimoji="1" lang="en-US" altLang="ja-JP" dirty="0"/>
              <a:t>	N2N3	〔</a:t>
            </a:r>
            <a:r>
              <a:rPr kumimoji="1" lang="ja-JP" altLang="en-US"/>
              <a:t>自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動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販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機</a:t>
            </a:r>
            <a:r>
              <a:rPr kumimoji="1" lang="en-US" altLang="ja-JP" dirty="0"/>
              <a:t>〕N2N3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売店</a:t>
            </a:r>
            <a:r>
              <a:rPr kumimoji="1" lang="ja-JP" altLang="en-US" sz="2400" dirty="0">
                <a:solidFill>
                  <a:schemeClr val="tx1"/>
                </a:solidFill>
              </a:rPr>
              <a:t>	ばいてん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	stand, kiosk		</a:t>
            </a:r>
            <a:r>
              <a:rPr kumimoji="1" lang="ja-JP" altLang="en-US" sz="2400" dirty="0">
                <a:solidFill>
                  <a:schemeClr val="tx1"/>
                </a:solidFill>
              </a:rPr>
              <a:t>えきの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売店</a:t>
            </a:r>
            <a:r>
              <a:rPr kumimoji="1" lang="ja-JP" altLang="en-US" sz="2400" dirty="0">
                <a:solidFill>
                  <a:schemeClr val="tx1"/>
                </a:solidFill>
              </a:rPr>
              <a:t>で飲み物を</a:t>
            </a:r>
            <a:r>
              <a:rPr kumimoji="1" lang="ja-JP" altLang="en-US" sz="2400">
                <a:solidFill>
                  <a:schemeClr val="tx1"/>
                </a:solidFill>
              </a:rPr>
              <a:t>買いました。／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売店</a:t>
            </a:r>
            <a:r>
              <a:rPr kumimoji="1" lang="ja-JP" altLang="en-US" sz="2400">
                <a:solidFill>
                  <a:schemeClr val="tx1"/>
                </a:solidFill>
              </a:rPr>
              <a:t>でアルバイトをしています。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売る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うる　</a:t>
            </a:r>
            <a:r>
              <a:rPr kumimoji="1" lang="en-US" altLang="ja-JP" sz="2400" dirty="0">
                <a:solidFill>
                  <a:schemeClr val="tx1"/>
                </a:solidFill>
              </a:rPr>
              <a:t>		to sell		</a:t>
            </a:r>
            <a:r>
              <a:rPr kumimoji="1" lang="ja-JP" altLang="en-US" sz="2400">
                <a:solidFill>
                  <a:schemeClr val="tx1"/>
                </a:solidFill>
              </a:rPr>
              <a:t>アメリカへ帰り</a:t>
            </a:r>
            <a:r>
              <a:rPr kumimoji="1" lang="ja-JP" altLang="en-US" sz="2400" dirty="0">
                <a:solidFill>
                  <a:schemeClr val="tx1"/>
                </a:solidFill>
              </a:rPr>
              <a:t>ますから、車を</a:t>
            </a:r>
            <a:r>
              <a:rPr kumimoji="1" lang="ja-JP" altLang="en-US" sz="2400" b="1">
                <a:solidFill>
                  <a:schemeClr val="tx1"/>
                </a:solidFill>
              </a:rPr>
              <a:t>売りました</a:t>
            </a:r>
            <a:r>
              <a:rPr kumimoji="1" lang="ja-JP" altLang="en-US" sz="2400">
                <a:solidFill>
                  <a:schemeClr val="tx1"/>
                </a:solidFill>
              </a:rPr>
              <a:t>。／はがきはどこで</a:t>
            </a:r>
            <a:r>
              <a:rPr kumimoji="1" lang="ja-JP" altLang="en-US" sz="2400" b="1">
                <a:solidFill>
                  <a:schemeClr val="tx1"/>
                </a:solidFill>
              </a:rPr>
              <a:t>売って</a:t>
            </a:r>
            <a:r>
              <a:rPr kumimoji="1" lang="ja-JP" altLang="en-US" sz="2400">
                <a:solidFill>
                  <a:schemeClr val="tx1"/>
                </a:solidFill>
              </a:rPr>
              <a:t>いますか。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売り場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うりば</a:t>
            </a:r>
            <a:r>
              <a:rPr kumimoji="1" lang="en-US" altLang="ja-JP" sz="2400" dirty="0">
                <a:solidFill>
                  <a:schemeClr val="tx1"/>
                </a:solidFill>
              </a:rPr>
              <a:t>		sales counter	</a:t>
            </a:r>
            <a:r>
              <a:rPr kumimoji="1" lang="ja-JP" altLang="en-US" sz="2400">
                <a:solidFill>
                  <a:schemeClr val="tx1"/>
                </a:solidFill>
              </a:rPr>
              <a:t>くつ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売り場</a:t>
            </a:r>
            <a:r>
              <a:rPr kumimoji="1" lang="ja-JP" altLang="en-US" sz="2400" dirty="0">
                <a:solidFill>
                  <a:schemeClr val="tx1"/>
                </a:solidFill>
              </a:rPr>
              <a:t>はどこですか。</a:t>
            </a:r>
            <a:r>
              <a:rPr kumimoji="1" lang="ja-JP" altLang="en-US" sz="2400">
                <a:solidFill>
                  <a:schemeClr val="tx1"/>
                </a:solidFill>
              </a:rPr>
              <a:t>	／やさい</a:t>
            </a:r>
            <a:r>
              <a:rPr kumimoji="1" lang="ja-JP" altLang="en-US" sz="2400" b="1">
                <a:solidFill>
                  <a:schemeClr val="tx1"/>
                </a:solidFill>
              </a:rPr>
              <a:t>売り場</a:t>
            </a:r>
            <a:r>
              <a:rPr kumimoji="1" lang="ja-JP" altLang="en-US" sz="2400">
                <a:solidFill>
                  <a:schemeClr val="tx1"/>
                </a:solidFill>
              </a:rPr>
              <a:t>はむこうです。</a:t>
            </a:r>
            <a:r>
              <a:rPr kumimoji="1" lang="ja-JP" altLang="en-US" sz="240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自動販売機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じどうはんばいき</a:t>
            </a:r>
            <a:r>
              <a:rPr kumimoji="1" lang="en-US" altLang="ja-JP" dirty="0">
                <a:solidFill>
                  <a:schemeClr val="tx1"/>
                </a:solidFill>
              </a:rPr>
              <a:t>	vending machine	</a:t>
            </a:r>
            <a:r>
              <a:rPr kumimoji="1" lang="ja-JP" altLang="en-US">
                <a:solidFill>
                  <a:schemeClr val="tx1"/>
                </a:solidFill>
              </a:rPr>
              <a:t>日本は</a:t>
            </a:r>
            <a:r>
              <a:rPr kumimoji="1" lang="ja-JP" altLang="en-US" b="1">
                <a:solidFill>
                  <a:schemeClr val="tx1"/>
                </a:solidFill>
              </a:rPr>
              <a:t>自動販売機</a:t>
            </a:r>
            <a:r>
              <a:rPr kumimoji="1" lang="ja-JP" altLang="en-US">
                <a:solidFill>
                  <a:schemeClr val="tx1"/>
                </a:solidFill>
              </a:rPr>
              <a:t>が多いです。</a:t>
            </a:r>
            <a:r>
              <a:rPr kumimoji="1" lang="ja-JP" altLang="en-US" sz="1200">
                <a:solidFill>
                  <a:schemeClr val="tx1"/>
                </a:solidFill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自動販売機</a:t>
            </a:r>
            <a:r>
              <a:rPr kumimoji="1" lang="ja-JP" altLang="en-US" sz="1200">
                <a:solidFill>
                  <a:schemeClr val="tx1"/>
                </a:solidFill>
              </a:rPr>
              <a:t>で飲み物を買ってきます。／近くに</a:t>
            </a:r>
            <a:r>
              <a:rPr kumimoji="1" lang="ja-JP" altLang="en-US" b="1">
                <a:solidFill>
                  <a:schemeClr val="tx1"/>
                </a:solidFill>
              </a:rPr>
              <a:t>自動販売機</a:t>
            </a:r>
            <a:r>
              <a:rPr kumimoji="1" lang="ja-JP" altLang="en-US" sz="1200">
                <a:solidFill>
                  <a:schemeClr val="tx1"/>
                </a:solidFill>
              </a:rPr>
              <a:t>がありますか。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419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5256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862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162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468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0498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4140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2415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4896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574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118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99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365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85526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えきの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売店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で飲み物を買いました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アメリカへ帰り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ますから、車を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売りました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くつ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売り場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はどこですか。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10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sell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バイ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売店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ばいてん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stand, kiosk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売る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うる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sell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売り場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うりば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sales counter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6146" name="Picture 2">
            <a:extLst>
              <a:ext uri="{FF2B5EF4-FFF2-40B4-BE49-F238E27FC236}">
                <a16:creationId xmlns:a16="http://schemas.microsoft.com/office/drawing/2014/main" id="{9F2D60C4-162E-4E02-9C5C-3A7B33E07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2332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2022-09-13T08:18:30Z</dcterms:created>
  <dcterms:modified xsi:type="dcterms:W3CDTF">2022-09-13T08:18:59Z</dcterms:modified>
</cp:coreProperties>
</file>