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5306"/>
  </p:normalViewPr>
  <p:slideViewPr>
    <p:cSldViewPr snapToGrid="0">
      <p:cViewPr varScale="1">
        <p:scale>
          <a:sx n="40" d="100"/>
          <a:sy n="40" d="100"/>
        </p:scale>
        <p:origin x="3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E5403-D11A-184E-8D7B-E11353A481A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60B11-357C-884A-9225-D68D0C7C8C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別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特別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別の</a:t>
            </a:r>
            <a:r>
              <a:rPr kumimoji="1" lang="en-US" altLang="ja-JP" dirty="0"/>
              <a:t>	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別々に</a:t>
            </a:r>
            <a:r>
              <a:rPr kumimoji="1" lang="en-US" altLang="ja-JP" dirty="0"/>
              <a:t>	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送別会</a:t>
            </a:r>
            <a:r>
              <a:rPr kumimoji="1" lang="en-US" altLang="ja-JP" dirty="0"/>
              <a:t>	N2N3	 〔</a:t>
            </a:r>
            <a:r>
              <a:rPr kumimoji="1" lang="ja-JP" altLang="en-US">
                <a:latin typeface="+mn-lt"/>
              </a:rPr>
              <a:t>送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>
                <a:latin typeface="+mn-lt"/>
              </a:rPr>
              <a:t>会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区別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区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差別する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差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性別</a:t>
            </a:r>
            <a:r>
              <a:rPr kumimoji="1" lang="en-US" altLang="ja-JP" dirty="0"/>
              <a:t>	N2N3	 〔</a:t>
            </a:r>
            <a:r>
              <a:rPr kumimoji="1" lang="ja-JP" altLang="en-US">
                <a:latin typeface="+mn-lt"/>
              </a:rPr>
              <a:t>性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別れる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特別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ja-JP" altLang="en-US">
                <a:latin typeface="+mn-lt"/>
              </a:rPr>
              <a:t>	とくべつ	</a:t>
            </a:r>
            <a:r>
              <a:rPr kumimoji="1" lang="en-US" altLang="ja-JP" dirty="0">
                <a:latin typeface="+mn-lt"/>
              </a:rPr>
              <a:t>special		</a:t>
            </a:r>
            <a:r>
              <a:rPr kumimoji="1" lang="ja-JP" altLang="en-US">
                <a:latin typeface="+mn-lt"/>
              </a:rPr>
              <a:t>きょうは</a:t>
            </a:r>
            <a:r>
              <a:rPr kumimoji="1" lang="ja-JP" altLang="en-US" b="1">
                <a:latin typeface="+mn-lt"/>
              </a:rPr>
              <a:t>特別</a:t>
            </a:r>
            <a:r>
              <a:rPr kumimoji="1" lang="ja-JP" altLang="en-US">
                <a:latin typeface="+mn-lt"/>
              </a:rPr>
              <a:t>な日です。何の日かわかりますか。／彼はわたしにとって</a:t>
            </a:r>
            <a:r>
              <a:rPr kumimoji="1" lang="ja-JP" altLang="en-US" b="1">
                <a:latin typeface="+mn-lt"/>
              </a:rPr>
              <a:t>特別</a:t>
            </a:r>
            <a:r>
              <a:rPr kumimoji="1" lang="ja-JP" altLang="en-US">
                <a:latin typeface="+mn-lt"/>
              </a:rPr>
              <a:t>な人です。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別の	べつの	</a:t>
            </a:r>
            <a:r>
              <a:rPr kumimoji="1" lang="en-US" altLang="ja-JP" dirty="0">
                <a:latin typeface="+mn-lt"/>
              </a:rPr>
              <a:t>another, different	</a:t>
            </a:r>
            <a:r>
              <a:rPr kumimoji="1" lang="ja-JP" altLang="en-US">
                <a:latin typeface="+mn-lt"/>
              </a:rPr>
              <a:t>その日は用事があるので、</a:t>
            </a:r>
            <a:r>
              <a:rPr kumimoji="1" lang="ja-JP" altLang="en-US" b="1">
                <a:latin typeface="+mn-lt"/>
              </a:rPr>
              <a:t>別の</a:t>
            </a:r>
            <a:r>
              <a:rPr kumimoji="1" lang="ja-JP" altLang="en-US">
                <a:latin typeface="+mn-lt"/>
              </a:rPr>
              <a:t>日にしてもらえませんか。／妹は</a:t>
            </a:r>
            <a:r>
              <a:rPr kumimoji="1" lang="ja-JP" altLang="en-US" b="1">
                <a:latin typeface="+mn-lt"/>
              </a:rPr>
              <a:t>別の</a:t>
            </a:r>
            <a:r>
              <a:rPr kumimoji="1" lang="ja-JP" altLang="en-US">
                <a:latin typeface="+mn-lt"/>
              </a:rPr>
              <a:t>学校に通っています。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別々に	べつべつに	</a:t>
            </a:r>
            <a:r>
              <a:rPr kumimoji="1" lang="en-US" altLang="ja-JP" dirty="0">
                <a:latin typeface="+mn-lt"/>
              </a:rPr>
              <a:t>separately		</a:t>
            </a:r>
            <a:r>
              <a:rPr kumimoji="1" lang="ja-JP" altLang="en-US" b="1">
                <a:latin typeface="+mn-lt"/>
              </a:rPr>
              <a:t>別々に</a:t>
            </a:r>
            <a:r>
              <a:rPr kumimoji="1" lang="ja-JP" altLang="en-US">
                <a:latin typeface="+mn-lt"/>
              </a:rPr>
              <a:t>払います。／いっしょに入れていいですか。</a:t>
            </a:r>
            <a:r>
              <a:rPr kumimoji="1" lang="en-US" altLang="ja-JP" dirty="0">
                <a:latin typeface="+mn-lt"/>
              </a:rPr>
              <a:t>…</a:t>
            </a:r>
            <a:r>
              <a:rPr kumimoji="1" lang="ja-JP" altLang="en-US" b="1">
                <a:latin typeface="+mn-lt"/>
              </a:rPr>
              <a:t>別々に</a:t>
            </a:r>
            <a:r>
              <a:rPr kumimoji="1" lang="ja-JP" altLang="en-US">
                <a:latin typeface="+mn-lt"/>
              </a:rPr>
              <a:t>お願います。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送別会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 spc="-150">
                <a:latin typeface="+mn-lt"/>
              </a:rPr>
              <a:t>そうべつかい</a:t>
            </a:r>
            <a:r>
              <a:rPr kumimoji="1" lang="en-US" altLang="ja-JP" dirty="0">
                <a:latin typeface="+mn-lt"/>
              </a:rPr>
              <a:t>	farewell party	</a:t>
            </a:r>
            <a:r>
              <a:rPr kumimoji="1" lang="ja-JP" altLang="en-US" b="1">
                <a:latin typeface="+mn-lt"/>
              </a:rPr>
              <a:t>送別会</a:t>
            </a:r>
            <a:r>
              <a:rPr kumimoji="1" lang="ja-JP" altLang="en-US">
                <a:latin typeface="+mn-lt"/>
              </a:rPr>
              <a:t>に出席しますか。／</a:t>
            </a:r>
            <a:r>
              <a:rPr kumimoji="1" lang="ja-JP" altLang="en-US" b="1">
                <a:latin typeface="+mn-lt"/>
              </a:rPr>
              <a:t>送別会</a:t>
            </a:r>
            <a:r>
              <a:rPr kumimoji="1" lang="ja-JP" altLang="en-US">
                <a:latin typeface="+mn-lt"/>
              </a:rPr>
              <a:t>でギターをひきます。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区別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ja-JP" altLang="en-US">
                <a:latin typeface="+mn-lt"/>
              </a:rPr>
              <a:t>	くべつ	</a:t>
            </a:r>
            <a:r>
              <a:rPr kumimoji="1" lang="en-US" altLang="ja-JP" dirty="0">
                <a:latin typeface="+mn-lt"/>
              </a:rPr>
              <a:t>distinction		</a:t>
            </a:r>
            <a:r>
              <a:rPr kumimoji="1" lang="ja-JP" altLang="en-US">
                <a:latin typeface="+mn-lt"/>
              </a:rPr>
              <a:t>数字の</a:t>
            </a:r>
            <a:r>
              <a:rPr kumimoji="1" lang="en-US" altLang="ja-JP" dirty="0">
                <a:latin typeface="+mn-lt"/>
              </a:rPr>
              <a:t>0</a:t>
            </a:r>
            <a:r>
              <a:rPr kumimoji="1" lang="ja-JP" altLang="en-US">
                <a:latin typeface="+mn-lt"/>
              </a:rPr>
              <a:t>とアルファベットの</a:t>
            </a:r>
            <a:r>
              <a:rPr kumimoji="1" lang="en-US" altLang="ja-JP" dirty="0">
                <a:latin typeface="+mn-lt"/>
              </a:rPr>
              <a:t>O</a:t>
            </a:r>
            <a:r>
              <a:rPr kumimoji="1" lang="ja-JP" altLang="en-US">
                <a:latin typeface="+mn-lt"/>
              </a:rPr>
              <a:t>を</a:t>
            </a:r>
            <a:r>
              <a:rPr kumimoji="1" lang="ja-JP" altLang="en-US" b="1">
                <a:latin typeface="+mn-lt"/>
              </a:rPr>
              <a:t>区別</a:t>
            </a:r>
            <a:r>
              <a:rPr kumimoji="1" lang="ja-JP" altLang="en-US">
                <a:latin typeface="+mn-lt"/>
              </a:rPr>
              <a:t>するのは難しい。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差別する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さべつ</a:t>
            </a:r>
            <a:r>
              <a:rPr kumimoji="1" lang="en-US" altLang="ja-JP" dirty="0">
                <a:latin typeface="+mn-lt"/>
              </a:rPr>
              <a:t>	discrimination	</a:t>
            </a:r>
            <a:r>
              <a:rPr kumimoji="1" lang="ja-JP" altLang="en-US" b="1">
                <a:latin typeface="+mn-lt"/>
              </a:rPr>
              <a:t>差別</a:t>
            </a:r>
            <a:r>
              <a:rPr kumimoji="1" lang="ja-JP" altLang="en-US">
                <a:latin typeface="+mn-lt"/>
              </a:rPr>
              <a:t>のない社会をつくりたい。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性別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せいべつ</a:t>
            </a:r>
            <a:r>
              <a:rPr kumimoji="1" lang="en-US" altLang="ja-JP" dirty="0">
                <a:latin typeface="+mn-lt"/>
              </a:rPr>
              <a:t>	sex, gender		</a:t>
            </a:r>
            <a:r>
              <a:rPr kumimoji="1" lang="ja-JP" altLang="en-US">
                <a:latin typeface="+mn-lt"/>
              </a:rPr>
              <a:t>データを見ると、</a:t>
            </a:r>
            <a:r>
              <a:rPr kumimoji="1" lang="ja-JP" altLang="en-US" b="1">
                <a:latin typeface="+mn-lt"/>
              </a:rPr>
              <a:t>性別</a:t>
            </a:r>
            <a:r>
              <a:rPr kumimoji="1" lang="ja-JP" altLang="en-US">
                <a:latin typeface="+mn-lt"/>
              </a:rPr>
              <a:t>による違いはありません。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別れる	わかれる	</a:t>
            </a:r>
            <a:r>
              <a:rPr kumimoji="1" lang="en" altLang="ja-JP" dirty="0">
                <a:latin typeface="+mn-lt"/>
              </a:rPr>
              <a:t>to leave, to break up	</a:t>
            </a:r>
            <a:r>
              <a:rPr kumimoji="1" lang="ja-JP" altLang="en-US">
                <a:latin typeface="+mn-lt"/>
              </a:rPr>
              <a:t>彼と</a:t>
            </a:r>
            <a:r>
              <a:rPr kumimoji="1" lang="ja-JP" altLang="en-US" b="1">
                <a:latin typeface="+mn-lt"/>
              </a:rPr>
              <a:t>別れる</a:t>
            </a:r>
            <a:r>
              <a:rPr kumimoji="1" lang="ja-JP" altLang="en-US">
                <a:latin typeface="+mn-lt"/>
              </a:rPr>
              <a:t>ことにしました。／山本さんと駅で</a:t>
            </a:r>
            <a:r>
              <a:rPr kumimoji="1" lang="ja-JP" altLang="en-US" b="1">
                <a:latin typeface="+mn-lt"/>
              </a:rPr>
              <a:t>別れて</a:t>
            </a:r>
            <a:r>
              <a:rPr kumimoji="1" lang="ja-JP" altLang="en-US">
                <a:latin typeface="+mn-lt"/>
              </a:rPr>
              <a:t>、会社にもどりました。</a:t>
            </a:r>
            <a:endParaRPr kumimoji="1" lang="en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別れ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わかれ</a:t>
            </a:r>
            <a:r>
              <a:rPr kumimoji="1" lang="en-US" altLang="ja-JP" dirty="0">
                <a:latin typeface="+mn-lt"/>
              </a:rPr>
              <a:t>	goodbye, farewell	</a:t>
            </a:r>
            <a:r>
              <a:rPr kumimoji="1" lang="ja-JP" altLang="en-US" b="1">
                <a:latin typeface="+mn-lt"/>
              </a:rPr>
              <a:t>別れ</a:t>
            </a:r>
            <a:r>
              <a:rPr kumimoji="1" lang="ja-JP" altLang="en-US">
                <a:latin typeface="+mn-lt"/>
              </a:rPr>
              <a:t>の日が近づいている。／人生は</a:t>
            </a:r>
            <a:r>
              <a:rPr kumimoji="1" lang="ja-JP" altLang="en-US" b="1">
                <a:latin typeface="+mn-lt"/>
              </a:rPr>
              <a:t>別れ</a:t>
            </a:r>
            <a:r>
              <a:rPr kumimoji="1" lang="ja-JP" altLang="en-US">
                <a:latin typeface="+mn-lt"/>
              </a:rPr>
              <a:t>と出会いのくり返しです。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66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908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16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214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83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07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96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7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11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62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84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52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32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特別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な日です。何の日かわかりますか。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その日は用事があるので、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別の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日にしてもらえませんか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別々に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払います。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送別会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でギターをひきます。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別れる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ことにしました。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433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separate, another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ベツ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特別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とくべつ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special</a:t>
                      </a:r>
                    </a:p>
                    <a:p>
                      <a:r>
                        <a:rPr kumimoji="1" lang="ja-JP" altLang="en-US" sz="2400"/>
                        <a:t>別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の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べつの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another, different</a:t>
                      </a:r>
                    </a:p>
                    <a:p>
                      <a:r>
                        <a:rPr kumimoji="1" lang="ja-JP" altLang="en-US" sz="2400"/>
                        <a:t>別々に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べつべつに</a:t>
                      </a:r>
                      <a:r>
                        <a:rPr kumimoji="1" lang="en-US" altLang="ja-JP" sz="2400" dirty="0"/>
                        <a:t>	separately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送別会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spc="-150">
                          <a:latin typeface="+mn-lt"/>
                        </a:rPr>
                        <a:t>そうべつかい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farewell party</a:t>
                      </a:r>
                      <a:r>
                        <a:rPr kumimoji="1" lang="en-US" altLang="ja-JP" sz="2400" dirty="0"/>
                        <a:t>	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別れる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わかれる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leave, to break up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966B29E0-B3A5-804D-B772-6E468C67F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697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2022-09-15T07:56:28Z</dcterms:created>
  <dcterms:modified xsi:type="dcterms:W3CDTF">2022-09-15T07:57:00Z</dcterms:modified>
</cp:coreProperties>
</file>