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8027"/>
  </p:normalViewPr>
  <p:slideViewPr>
    <p:cSldViewPr snapToGrid="0">
      <p:cViewPr varScale="1">
        <p:scale>
          <a:sx n="44" d="100"/>
          <a:sy n="44" d="100"/>
        </p:scale>
        <p:origin x="3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2DA53-B7CE-6F4C-B75F-4AB96DC2166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C2E74-119E-D44F-80C9-8B250F18E5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76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忘年会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/>
              <a:t>年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 baseline="0"/>
              <a:t>会</a:t>
            </a:r>
            <a:r>
              <a:rPr kumimoji="1" lang="en-US" altLang="ja-JP" dirty="0"/>
              <a:t>〕N5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忘れる</a:t>
            </a:r>
            <a:r>
              <a:rPr kumimoji="1" lang="en-US" altLang="ja-JP" dirty="0"/>
              <a:t>	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忘れ物</a:t>
            </a:r>
            <a:r>
              <a:rPr kumimoji="1" lang="en-US" altLang="ja-JP" dirty="0"/>
              <a:t>	N4	 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忘年会</a:t>
            </a:r>
            <a:r>
              <a:rPr kumimoji="1" lang="en-US" altLang="ja-JP" sz="1200" dirty="0"/>
              <a:t>	</a:t>
            </a:r>
            <a:r>
              <a:rPr kumimoji="1" lang="ja-JP" altLang="en-US" sz="1200" spc="-150"/>
              <a:t>ぼうねんかい</a:t>
            </a:r>
            <a:r>
              <a:rPr kumimoji="1" lang="en-US" altLang="ja-JP" sz="1200" spc="-150" dirty="0"/>
              <a:t>	</a:t>
            </a:r>
            <a:r>
              <a:rPr kumimoji="1" lang="en-US" altLang="ja-JP" sz="1200" spc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year-end party</a:t>
            </a:r>
            <a:r>
              <a:rPr kumimoji="1" lang="en-US" altLang="ja-JP" dirty="0"/>
              <a:t>	</a:t>
            </a:r>
            <a:r>
              <a:rPr kumimoji="1" lang="ja-JP" altLang="en-US" b="1"/>
              <a:t>忘年会</a:t>
            </a:r>
            <a:r>
              <a:rPr kumimoji="1" lang="ja-JP" altLang="en-US"/>
              <a:t>、出席する？／</a:t>
            </a:r>
            <a:r>
              <a:rPr kumimoji="1" lang="ja-JP" altLang="en-US" b="1"/>
              <a:t>忘年会</a:t>
            </a:r>
            <a:r>
              <a:rPr kumimoji="1" lang="ja-JP" altLang="en-US"/>
              <a:t>で歌を歌います。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忘れる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わすれる</a:t>
            </a:r>
            <a:r>
              <a:rPr kumimoji="1" lang="en-US" altLang="ja-JP" sz="1200" dirty="0">
                <a:latin typeface="+mn-lt"/>
              </a:rPr>
              <a:t>	to forget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宿題をうちに</a:t>
            </a:r>
            <a:r>
              <a:rPr kumimoji="1" lang="ja-JP" altLang="en-US" sz="1200" b="1">
                <a:latin typeface="+mn-lt"/>
              </a:rPr>
              <a:t>忘れて</a:t>
            </a:r>
            <a:r>
              <a:rPr kumimoji="1" lang="ja-JP" altLang="en-US" sz="1200">
                <a:latin typeface="+mn-lt"/>
              </a:rPr>
              <a:t>しまいました。</a:t>
            </a:r>
            <a:r>
              <a:rPr kumimoji="1" lang="ja-JP" altLang="en-US"/>
              <a:t>／かぎをかけるのを</a:t>
            </a:r>
            <a:r>
              <a:rPr kumimoji="1" lang="ja-JP" altLang="en-US" b="1"/>
              <a:t>忘れました</a:t>
            </a:r>
            <a:r>
              <a:rPr kumimoji="1" lang="ja-JP" altLang="en-US"/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／さいふを</a:t>
            </a:r>
            <a:r>
              <a:rPr kumimoji="1" lang="ja-JP" altLang="en-US" b="1">
                <a:solidFill>
                  <a:schemeClr val="tx1"/>
                </a:solidFill>
              </a:rPr>
              <a:t>忘れて</a:t>
            </a:r>
            <a:r>
              <a:rPr kumimoji="1" lang="ja-JP" altLang="en-US">
                <a:solidFill>
                  <a:schemeClr val="tx1"/>
                </a:solidFill>
              </a:rPr>
              <a:t>、買い物ができなかった。</a:t>
            </a:r>
            <a:r>
              <a:rPr kumimoji="1" lang="ja-JP" altLang="en-US"/>
              <a:t>／</a:t>
            </a:r>
            <a:r>
              <a:rPr kumimoji="1" lang="ja-JP" altLang="en-US">
                <a:solidFill>
                  <a:schemeClr val="tx1"/>
                </a:solidFill>
              </a:rPr>
              <a:t>彼女のことが</a:t>
            </a:r>
            <a:r>
              <a:rPr kumimoji="1" lang="ja-JP" altLang="en-US" b="1">
                <a:solidFill>
                  <a:schemeClr val="tx1"/>
                </a:solidFill>
              </a:rPr>
              <a:t>忘れられない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忘れ物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わすれもの</a:t>
            </a:r>
            <a:r>
              <a:rPr kumimoji="1" lang="en-US" altLang="ja-JP" sz="1200" dirty="0">
                <a:latin typeface="+mn-lt"/>
              </a:rPr>
              <a:t>	thing left behind, lost thing</a:t>
            </a:r>
            <a:r>
              <a:rPr kumimoji="1" lang="ja-JP" altLang="en-US" sz="1200">
                <a:latin typeface="+mn-lt"/>
              </a:rPr>
              <a:t>　</a:t>
            </a:r>
            <a:r>
              <a:rPr kumimoji="1" lang="ja-JP" altLang="en-US" sz="1200" b="1">
                <a:latin typeface="+mn-lt"/>
              </a:rPr>
              <a:t>忘れ物</a:t>
            </a:r>
            <a:r>
              <a:rPr kumimoji="1" lang="ja-JP" altLang="en-US" sz="1200">
                <a:latin typeface="+mn-lt"/>
              </a:rPr>
              <a:t>をしないように気をつけてください。</a:t>
            </a:r>
            <a:r>
              <a:rPr kumimoji="1" lang="ja-JP" altLang="en-US"/>
              <a:t>／うちの子は</a:t>
            </a:r>
            <a:r>
              <a:rPr kumimoji="1" lang="ja-JP" altLang="en-US" b="1"/>
              <a:t>忘れ物</a:t>
            </a:r>
            <a:r>
              <a:rPr kumimoji="1" lang="ja-JP" altLang="en-US"/>
              <a:t>が多い。／電車での</a:t>
            </a:r>
            <a:r>
              <a:rPr kumimoji="1" lang="ja-JP" altLang="en-US" b="1"/>
              <a:t>忘れ物</a:t>
            </a:r>
            <a:r>
              <a:rPr kumimoji="1" lang="ja-JP" altLang="en-US"/>
              <a:t>はかさが多いそうです。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71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51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516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43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03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50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86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42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09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07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8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70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81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忘年会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、出席する？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宿題をうちに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忘れて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しまいました。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忘れ物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をしないように気をつけてください。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583962"/>
            <a:ext cx="278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forget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ボウ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忘年会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spc="-150"/>
                        <a:t>ぼうねんかい</a:t>
                      </a:r>
                      <a:r>
                        <a:rPr kumimoji="1" lang="en-US" altLang="ja-JP" sz="2400" spc="-150" dirty="0"/>
                        <a:t>	</a:t>
                      </a:r>
                      <a:r>
                        <a:rPr kumimoji="1" lang="en-US" altLang="ja-JP" sz="2400" spc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year-end party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忘れる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わすれる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forget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忘れ物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わすれもの</a:t>
                      </a:r>
                      <a:r>
                        <a:rPr kumimoji="1" lang="en-US" altLang="ja-JP" sz="2400" dirty="0">
                          <a:latin typeface="+mn-lt"/>
                        </a:rPr>
                        <a:t>	thing left behind, lost thing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A8BE9BDC-E6DE-5C46-A3B4-901A1D3A3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334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2022-09-15T07:44:53Z</dcterms:created>
  <dcterms:modified xsi:type="dcterms:W3CDTF">2022-09-15T07:45:18Z</dcterms:modified>
</cp:coreProperties>
</file>