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810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6D319-86E9-9C49-9726-3FBA2D9F21A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5299F-7147-EB41-BFB8-F9A8CDD76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19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町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町長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長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ja-JP" altLang="en-US"/>
          </a:p>
          <a:p>
            <a:r>
              <a:rPr kumimoji="1" lang="ja-JP" altLang="en-US"/>
              <a:t>町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町役場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役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「役場」は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N1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町長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ちょうちょう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(town) mayor		</a:t>
            </a:r>
            <a:r>
              <a:rPr kumimoji="1" lang="ja-JP" altLang="en-US" sz="2400">
                <a:solidFill>
                  <a:schemeClr val="tx1"/>
                </a:solidFill>
              </a:rPr>
              <a:t>彼はこの</a:t>
            </a:r>
            <a:r>
              <a:rPr kumimoji="1" lang="ja-JP" altLang="en-US" sz="2400" b="1">
                <a:solidFill>
                  <a:schemeClr val="tx1"/>
                </a:solidFill>
              </a:rPr>
              <a:t>町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町長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町</a:t>
            </a:r>
            <a:r>
              <a:rPr kumimoji="1" lang="ja-JP" altLang="en-US" sz="2400" dirty="0">
                <a:solidFill>
                  <a:schemeClr val="tx1"/>
                </a:solidFill>
              </a:rPr>
              <a:t>	まち	</a:t>
            </a:r>
            <a:r>
              <a:rPr kumimoji="1" lang="en-US" altLang="ja-JP" sz="2400" dirty="0">
                <a:solidFill>
                  <a:schemeClr val="tx1"/>
                </a:solidFill>
              </a:rPr>
              <a:t>town		</a:t>
            </a:r>
            <a:r>
              <a:rPr kumimoji="1" lang="ja-JP" altLang="en-US" sz="2400">
                <a:solidFill>
                  <a:schemeClr val="tx1"/>
                </a:solidFill>
              </a:rPr>
              <a:t>彼はこの</a:t>
            </a:r>
            <a:r>
              <a:rPr kumimoji="1" lang="ja-JP" altLang="en-US" sz="2400" b="1">
                <a:solidFill>
                  <a:schemeClr val="tx1"/>
                </a:solidFill>
              </a:rPr>
              <a:t>町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町長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町</a:t>
            </a:r>
            <a:r>
              <a:rPr kumimoji="1" lang="ja-JP" altLang="en-US" sz="2400" dirty="0">
                <a:solidFill>
                  <a:schemeClr val="tx1"/>
                </a:solidFill>
              </a:rPr>
              <a:t>には図書館が一つあります。／富山はどんな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町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町役場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まちやくば</a:t>
            </a:r>
            <a:r>
              <a:rPr kumimoji="1" lang="en-US" altLang="ja-JP" sz="2400" dirty="0">
                <a:solidFill>
                  <a:schemeClr val="tx1"/>
                </a:solidFill>
              </a:rPr>
              <a:t>	town office		</a:t>
            </a:r>
            <a:r>
              <a:rPr kumimoji="1" lang="ja-JP" altLang="en-US" sz="2400" dirty="0">
                <a:solidFill>
                  <a:schemeClr val="tx1"/>
                </a:solidFill>
              </a:rPr>
              <a:t>駅の近くに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町役場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3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16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82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96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88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22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27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30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25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84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13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73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町長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には図書館が一つあります。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富山はどんな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50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town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町長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ちょうちょう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(town) mayor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まち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町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まち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town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8CC80685-E7D2-4BEF-95B5-C2181A91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9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2022-09-14T07:58:58Z</dcterms:created>
  <dcterms:modified xsi:type="dcterms:W3CDTF">2022-09-14T07:59:22Z</dcterms:modified>
</cp:coreProperties>
</file>