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5918"/>
  </p:normalViewPr>
  <p:slideViewPr>
    <p:cSldViewPr snapToGrid="0">
      <p:cViewPr varScale="1">
        <p:scale>
          <a:sx n="68" d="100"/>
          <a:sy n="68" d="100"/>
        </p:scale>
        <p:origin x="28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E75D64-9618-1C4C-8A14-32E5D9B348BB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27F5E-B887-2B4D-A434-500E3F0D1B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161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男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r>
              <a:rPr kumimoji="1" lang="ja-JP" altLang="en-US"/>
              <a:t>男子</a:t>
            </a:r>
            <a:r>
              <a:rPr kumimoji="1" lang="en-US" altLang="ja-JP" dirty="0"/>
              <a:t>	N2N3	〔</a:t>
            </a:r>
            <a:r>
              <a:rPr kumimoji="1" lang="ja-JP" altLang="en-US"/>
              <a:t>子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男性</a:t>
            </a:r>
            <a:r>
              <a:rPr kumimoji="1" lang="en-US" altLang="ja-JP" dirty="0"/>
              <a:t>	N4	〔</a:t>
            </a:r>
            <a:r>
              <a:rPr kumimoji="1" lang="ja-JP" altLang="en-US"/>
              <a:t>性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長男</a:t>
            </a:r>
            <a:r>
              <a:rPr kumimoji="1" lang="en-US" altLang="ja-JP" dirty="0"/>
              <a:t>	N2N3	〔</a:t>
            </a:r>
            <a:r>
              <a:rPr kumimoji="1" lang="ja-JP" altLang="en-US"/>
              <a:t>長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男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男の子</a:t>
            </a:r>
            <a:r>
              <a:rPr kumimoji="1" lang="en-US" altLang="ja-JP" dirty="0"/>
              <a:t>	N5	〔</a:t>
            </a:r>
            <a:r>
              <a:rPr kumimoji="1" lang="ja-JP" altLang="en-US"/>
              <a:t>子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男子	だんし	</a:t>
            </a:r>
            <a:r>
              <a:rPr kumimoji="1" lang="en-US" altLang="ja-JP" dirty="0">
                <a:solidFill>
                  <a:schemeClr val="tx1"/>
                </a:solidFill>
              </a:rPr>
              <a:t>boy, male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男子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学生</a:t>
            </a:r>
            <a:r>
              <a:rPr kumimoji="1" lang="ja-JP" altLang="en-US" sz="1200">
                <a:latin typeface="Segoe UI Historic" panose="020B0502040204020203" pitchFamily="34" charset="0"/>
              </a:rPr>
              <a:t>が三人います。</a:t>
            </a:r>
            <a:r>
              <a:rPr kumimoji="1" lang="ja-JP" altLang="en-US">
                <a:solidFill>
                  <a:schemeClr val="tx1"/>
                </a:solidFill>
              </a:rPr>
              <a:t>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男子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トイレはむこうです。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男性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だんせい</a:t>
            </a:r>
            <a:r>
              <a:rPr kumimoji="1" lang="en-US" altLang="ja-JP" dirty="0">
                <a:latin typeface="+mn-lt"/>
              </a:rPr>
              <a:t>	man, male		</a:t>
            </a:r>
            <a:r>
              <a:rPr kumimoji="1" lang="ja-JP" altLang="en-US">
                <a:latin typeface="+mn-lt"/>
              </a:rPr>
              <a:t>この車は</a:t>
            </a:r>
            <a:r>
              <a:rPr kumimoji="1" lang="ja-JP" altLang="en-US" b="1">
                <a:latin typeface="+mn-lt"/>
              </a:rPr>
              <a:t>男性</a:t>
            </a:r>
            <a:r>
              <a:rPr kumimoji="1" lang="ja-JP" altLang="en-US">
                <a:latin typeface="+mn-lt"/>
              </a:rPr>
              <a:t>に人気</a:t>
            </a:r>
            <a:r>
              <a:rPr kumimoji="1" lang="en-US" altLang="ja-JP" dirty="0">
                <a:latin typeface="+mn-lt"/>
              </a:rPr>
              <a:t>(</a:t>
            </a:r>
            <a:r>
              <a:rPr kumimoji="1" lang="ja-JP" altLang="en-US">
                <a:latin typeface="+mn-lt"/>
              </a:rPr>
              <a:t>にんき</a:t>
            </a:r>
            <a:r>
              <a:rPr kumimoji="1" lang="en-US" altLang="ja-JP" dirty="0">
                <a:latin typeface="+mn-lt"/>
              </a:rPr>
              <a:t>)</a:t>
            </a:r>
            <a:r>
              <a:rPr kumimoji="1" lang="ja-JP" altLang="en-US">
                <a:latin typeface="+mn-lt"/>
              </a:rPr>
              <a:t>があります。／となりはわかい</a:t>
            </a:r>
            <a:r>
              <a:rPr kumimoji="1" lang="ja-JP" altLang="en-US" b="1">
                <a:latin typeface="+mn-lt"/>
              </a:rPr>
              <a:t>男性</a:t>
            </a:r>
            <a:r>
              <a:rPr kumimoji="1" lang="ja-JP" altLang="en-US">
                <a:latin typeface="+mn-lt"/>
              </a:rPr>
              <a:t>がすんでいます。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長男	ちょうなん	</a:t>
            </a:r>
            <a:r>
              <a:rPr kumimoji="1" lang="en-US" altLang="ja-JP" dirty="0">
                <a:solidFill>
                  <a:schemeClr val="tx1"/>
                </a:solidFill>
              </a:rPr>
              <a:t>the eldest son	</a:t>
            </a:r>
            <a:r>
              <a:rPr kumimoji="1" lang="ja-JP" altLang="en-US">
                <a:solidFill>
                  <a:schemeClr val="tx1"/>
                </a:solidFill>
              </a:rPr>
              <a:t>父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ちち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 dirty="0">
                <a:solidFill>
                  <a:schemeClr val="tx1"/>
                </a:solidFill>
              </a:rPr>
              <a:t>長男</a:t>
            </a:r>
            <a:r>
              <a:rPr kumimoji="1" lang="ja-JP" altLang="en-US">
                <a:solidFill>
                  <a:schemeClr val="tx1"/>
                </a:solidFill>
              </a:rPr>
              <a:t>で、弟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おとうと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</a:t>
            </a:r>
            <a:r>
              <a:rPr kumimoji="1" lang="ja-JP" altLang="en-US" sz="1200">
                <a:latin typeface="Segoe UI Historic" panose="020B0502040204020203" pitchFamily="34" charset="0"/>
              </a:rPr>
              <a:t>二人</a:t>
            </a:r>
            <a:r>
              <a:rPr kumimoji="1" lang="ja-JP" altLang="en-US">
                <a:solidFill>
                  <a:schemeClr val="tx1"/>
                </a:solidFill>
              </a:rPr>
              <a:t>います。／</a:t>
            </a:r>
            <a:r>
              <a:rPr kumimoji="1" lang="ja-JP" altLang="en-US" b="1">
                <a:solidFill>
                  <a:schemeClr val="tx1"/>
                </a:solidFill>
              </a:rPr>
              <a:t>長男</a:t>
            </a:r>
            <a:r>
              <a:rPr kumimoji="1" lang="ja-JP" altLang="en-US">
                <a:solidFill>
                  <a:schemeClr val="tx1"/>
                </a:solidFill>
              </a:rPr>
              <a:t>は大学生です。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男	おとこ	</a:t>
            </a:r>
            <a:r>
              <a:rPr kumimoji="1" lang="en-US" altLang="ja-JP" dirty="0">
                <a:solidFill>
                  <a:schemeClr val="tx1"/>
                </a:solidFill>
              </a:rPr>
              <a:t>man		</a:t>
            </a:r>
            <a:r>
              <a:rPr kumimoji="1" lang="ja-JP" altLang="en-US">
                <a:solidFill>
                  <a:schemeClr val="tx1"/>
                </a:solidFill>
              </a:rPr>
              <a:t>どんな</a:t>
            </a:r>
            <a:r>
              <a:rPr kumimoji="1" lang="ja-JP" altLang="en-US" b="1">
                <a:solidFill>
                  <a:schemeClr val="tx1"/>
                </a:solidFill>
              </a:rPr>
              <a:t>男</a:t>
            </a:r>
            <a:r>
              <a:rPr kumimoji="1" lang="ja-JP" altLang="en-US">
                <a:solidFill>
                  <a:schemeClr val="tx1"/>
                </a:solidFill>
              </a:rPr>
              <a:t>でしたか。</a:t>
            </a:r>
            <a:r>
              <a:rPr kumimoji="1" lang="en-US" altLang="ja-JP" dirty="0">
                <a:solidFill>
                  <a:schemeClr val="tx1"/>
                </a:solidFill>
              </a:rPr>
              <a:t>…</a:t>
            </a:r>
            <a:r>
              <a:rPr kumimoji="1" lang="ja-JP" altLang="en-US">
                <a:solidFill>
                  <a:schemeClr val="tx1"/>
                </a:solidFill>
              </a:rPr>
              <a:t>わかい</a:t>
            </a:r>
            <a:r>
              <a:rPr kumimoji="1" lang="ja-JP" altLang="en-US" b="1">
                <a:solidFill>
                  <a:schemeClr val="tx1"/>
                </a:solidFill>
              </a:rPr>
              <a:t>男</a:t>
            </a:r>
            <a:r>
              <a:rPr kumimoji="1" lang="ja-JP" altLang="en-US">
                <a:solidFill>
                  <a:schemeClr val="tx1"/>
                </a:solidFill>
              </a:rPr>
              <a:t>の人でした。／しらない</a:t>
            </a:r>
            <a:r>
              <a:rPr kumimoji="1" lang="ja-JP" altLang="en-US" b="1">
                <a:solidFill>
                  <a:schemeClr val="tx1"/>
                </a:solidFill>
              </a:rPr>
              <a:t>男</a:t>
            </a:r>
            <a:r>
              <a:rPr kumimoji="1" lang="ja-JP" altLang="en-US">
                <a:solidFill>
                  <a:schemeClr val="tx1"/>
                </a:solidFill>
              </a:rPr>
              <a:t>がへやにいて、びっくりした。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男の子	おとこのこ	</a:t>
            </a:r>
            <a:r>
              <a:rPr kumimoji="1" lang="en-US" altLang="ja-JP" dirty="0">
                <a:solidFill>
                  <a:schemeClr val="tx1"/>
                </a:solidFill>
              </a:rPr>
              <a:t>boy		</a:t>
            </a:r>
            <a:r>
              <a:rPr kumimoji="1" lang="ja-JP" altLang="en-US">
                <a:solidFill>
                  <a:schemeClr val="tx1"/>
                </a:solidFill>
              </a:rPr>
              <a:t>あの</a:t>
            </a:r>
            <a:r>
              <a:rPr kumimoji="1" lang="ja-JP" altLang="en-US" b="1">
                <a:solidFill>
                  <a:schemeClr val="tx1"/>
                </a:solidFill>
              </a:rPr>
              <a:t>男の子</a:t>
            </a:r>
            <a:r>
              <a:rPr kumimoji="1" lang="ja-JP" altLang="en-US">
                <a:solidFill>
                  <a:schemeClr val="tx1"/>
                </a:solidFill>
              </a:rPr>
              <a:t>はだれですか。／山本さんのうちには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男の子</a:t>
            </a:r>
            <a:r>
              <a:rPr kumimoji="1" lang="ja-JP" altLang="en-US" sz="1200">
                <a:latin typeface="Segoe UI Historic" panose="020B0502040204020203" pitchFamily="34" charset="0"/>
              </a:rPr>
              <a:t>が三人います。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／げんきな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男の子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ですね。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35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9405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13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441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5769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50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147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2435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5817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3464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9356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754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52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8772A4FA-FB55-44C7-BE6C-4FE41B071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man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ダン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ナン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男子　	だんし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boy, male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男性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　	</a:t>
                      </a:r>
                      <a:r>
                        <a:rPr kumimoji="1" lang="ja-JP" altLang="en-US" sz="2400">
                          <a:latin typeface="+mn-lt"/>
                        </a:rPr>
                        <a:t>だんせい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　	</a:t>
                      </a:r>
                      <a:r>
                        <a:rPr kumimoji="1" lang="en-US" altLang="ja-JP" sz="2400" dirty="0">
                          <a:latin typeface="+mn-lt"/>
                        </a:rPr>
                        <a:t>man, male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長男		ちょうなん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eldest son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おとこ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男　　	おとこ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man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男の子	おとこのこ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boy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14239F-FEAE-48A7-9EE7-C95AA8D7E451}"/>
              </a:ext>
            </a:extLst>
          </p:cNvPr>
          <p:cNvSpPr txBox="1"/>
          <p:nvPr/>
        </p:nvSpPr>
        <p:spPr>
          <a:xfrm>
            <a:off x="516255" y="3698752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男子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学生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が三人います。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この車は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男性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に人気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にんき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長男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は大学生です。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どんな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男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でしたか。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わかい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男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の人でした。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げんきな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男の子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0895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2022-08-22T08:18:56Z</dcterms:created>
  <dcterms:modified xsi:type="dcterms:W3CDTF">2022-08-22T08:19:18Z</dcterms:modified>
</cp:coreProperties>
</file>