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4966"/>
  </p:normalViewPr>
  <p:slideViewPr>
    <p:cSldViewPr snapToGrid="0">
      <p:cViewPr varScale="1">
        <p:scale>
          <a:sx n="67" d="100"/>
          <a:sy n="67" d="100"/>
        </p:scale>
        <p:origin x="28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49476-8A5E-4B46-AE80-F05F999C670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EAA1C-6B5F-EE4D-BE5C-BC96823780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4434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言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言語</a:t>
            </a:r>
            <a:r>
              <a:rPr kumimoji="1" lang="en-US" altLang="ja-JP" dirty="0"/>
              <a:t>	N2N3	〔</a:t>
            </a:r>
            <a:r>
              <a:rPr kumimoji="1" lang="ja-JP" altLang="en-US"/>
              <a:t>語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伝言</a:t>
            </a:r>
            <a:r>
              <a:rPr kumimoji="1" lang="en-US" altLang="ja-JP" dirty="0"/>
              <a:t>	N2N3	〔</a:t>
            </a:r>
            <a:r>
              <a:rPr kumimoji="1" lang="ja-JP" altLang="en-US"/>
              <a:t>伝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言う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言葉</a:t>
            </a:r>
            <a:r>
              <a:rPr kumimoji="1" lang="en-US" altLang="ja-JP" dirty="0"/>
              <a:t>	N5	〔</a:t>
            </a:r>
            <a:r>
              <a:rPr kumimoji="1" lang="ja-JP" altLang="en-US"/>
              <a:t>葉</a:t>
            </a:r>
            <a:r>
              <a:rPr kumimoji="1" lang="en-US" altLang="ja-JP" dirty="0"/>
              <a:t>〕N2N3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言語</a:t>
            </a:r>
            <a:r>
              <a:rPr kumimoji="1" lang="ja-JP" altLang="en-US" dirty="0">
                <a:solidFill>
                  <a:schemeClr val="tx1"/>
                </a:solidFill>
              </a:rPr>
              <a:t>	げんご</a:t>
            </a:r>
            <a:r>
              <a:rPr kumimoji="1" lang="en-US" altLang="ja-JP" dirty="0">
                <a:solidFill>
                  <a:schemeClr val="tx1"/>
                </a:solidFill>
              </a:rPr>
              <a:t>	language	</a:t>
            </a:r>
            <a:r>
              <a:rPr kumimoji="1" lang="ja-JP" altLang="en-US">
                <a:solidFill>
                  <a:schemeClr val="tx1"/>
                </a:solidFill>
              </a:rPr>
              <a:t>世界</a:t>
            </a:r>
            <a:r>
              <a:rPr kumimoji="1" lang="en-US" altLang="ja-JP" dirty="0">
                <a:solidFill>
                  <a:schemeClr val="tx1"/>
                </a:solidFill>
              </a:rPr>
              <a:t>(world)</a:t>
            </a:r>
            <a:r>
              <a:rPr kumimoji="1" lang="ja-JP" altLang="en-US">
                <a:solidFill>
                  <a:schemeClr val="tx1"/>
                </a:solidFill>
              </a:rPr>
              <a:t>にはいろいろな</a:t>
            </a:r>
            <a:r>
              <a:rPr kumimoji="1" lang="ja-JP" altLang="en-US" b="1">
                <a:solidFill>
                  <a:schemeClr val="tx1"/>
                </a:solidFill>
              </a:rPr>
              <a:t>言語</a:t>
            </a:r>
            <a:r>
              <a:rPr kumimoji="1" lang="ja-JP" altLang="en-US">
                <a:solidFill>
                  <a:schemeClr val="tx1"/>
                </a:solidFill>
              </a:rPr>
              <a:t>があります。／この会議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かいぎ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の</a:t>
            </a:r>
            <a:r>
              <a:rPr kumimoji="1" lang="ja-JP" altLang="en-US" b="1">
                <a:solidFill>
                  <a:schemeClr val="tx1"/>
                </a:solidFill>
              </a:rPr>
              <a:t>言語</a:t>
            </a:r>
            <a:r>
              <a:rPr kumimoji="1" lang="ja-JP" altLang="en-US">
                <a:solidFill>
                  <a:schemeClr val="tx1"/>
                </a:solidFill>
              </a:rPr>
              <a:t>は日本語です。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伝言</a:t>
            </a:r>
            <a:r>
              <a:rPr kumimoji="1" lang="ja-JP" altLang="en-US" dirty="0">
                <a:solidFill>
                  <a:schemeClr val="tx1"/>
                </a:solidFill>
              </a:rPr>
              <a:t>	でんごん	</a:t>
            </a:r>
            <a:r>
              <a:rPr kumimoji="1" lang="en-US" altLang="ja-JP" dirty="0">
                <a:solidFill>
                  <a:schemeClr val="tx1"/>
                </a:solidFill>
              </a:rPr>
              <a:t>message	</a:t>
            </a:r>
            <a:r>
              <a:rPr kumimoji="1" lang="ja-JP" altLang="en-US" dirty="0">
                <a:solidFill>
                  <a:schemeClr val="tx1"/>
                </a:solidFill>
              </a:rPr>
              <a:t>ワン</a:t>
            </a:r>
            <a:r>
              <a:rPr kumimoji="1" lang="ja-JP" altLang="en-US">
                <a:solidFill>
                  <a:schemeClr val="tx1"/>
                </a:solidFill>
              </a:rPr>
              <a:t>さんに</a:t>
            </a:r>
            <a:r>
              <a:rPr kumimoji="1" lang="ja-JP" altLang="en-US" b="1">
                <a:solidFill>
                  <a:schemeClr val="tx1"/>
                </a:solidFill>
              </a:rPr>
              <a:t>伝言</a:t>
            </a:r>
            <a:r>
              <a:rPr kumimoji="1" lang="ja-JP" altLang="en-US">
                <a:solidFill>
                  <a:schemeClr val="tx1"/>
                </a:solidFill>
              </a:rPr>
              <a:t>をおねがいします。／リーさんに何か</a:t>
            </a:r>
            <a:r>
              <a:rPr kumimoji="1" lang="ja-JP" altLang="en-US" b="1">
                <a:solidFill>
                  <a:schemeClr val="tx1"/>
                </a:solidFill>
              </a:rPr>
              <a:t>伝言</a:t>
            </a:r>
            <a:r>
              <a:rPr kumimoji="1" lang="ja-JP" altLang="en-US">
                <a:solidFill>
                  <a:schemeClr val="tx1"/>
                </a:solidFill>
              </a:rPr>
              <a:t>がありますか。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言う</a:t>
            </a:r>
            <a:r>
              <a:rPr kumimoji="1" lang="ja-JP" altLang="en-US">
                <a:solidFill>
                  <a:schemeClr val="tx1"/>
                </a:solidFill>
              </a:rPr>
              <a:t>	いう	</a:t>
            </a:r>
            <a:r>
              <a:rPr kumimoji="1" lang="en-US" altLang="ja-JP" dirty="0">
                <a:solidFill>
                  <a:schemeClr val="tx1"/>
                </a:solidFill>
              </a:rPr>
              <a:t>to say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おとうさん</a:t>
            </a:r>
            <a:r>
              <a:rPr kumimoji="1" lang="ja-JP" altLang="en-US" sz="1200">
                <a:latin typeface="Segoe UI Historic" panose="020B0502040204020203" pitchFamily="34" charset="0"/>
              </a:rPr>
              <a:t>は何と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言いました</a:t>
            </a:r>
            <a:r>
              <a:rPr kumimoji="1" lang="ja-JP" altLang="en-US" sz="1200">
                <a:latin typeface="Segoe UI Historic" panose="020B0502040204020203" pitchFamily="34" charset="0"/>
              </a:rPr>
              <a:t>か。／父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ちち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は何も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言いません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言葉</a:t>
            </a:r>
            <a:r>
              <a:rPr kumimoji="1" lang="ja-JP" altLang="en-US">
                <a:solidFill>
                  <a:schemeClr val="tx1"/>
                </a:solidFill>
              </a:rPr>
              <a:t>	ことば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word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ともだちに私の国の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言葉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>
                <a:latin typeface="Segoe UI Historic" panose="020B0502040204020203" pitchFamily="34" charset="0"/>
              </a:rPr>
              <a:t>教えました。／この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言葉</a:t>
            </a:r>
            <a:r>
              <a:rPr kumimoji="1" lang="ja-JP" altLang="en-US" sz="1200">
                <a:latin typeface="Segoe UI Historic" panose="020B0502040204020203" pitchFamily="34" charset="0"/>
              </a:rPr>
              <a:t>の意味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いみ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: meaning)</a:t>
            </a:r>
            <a:r>
              <a:rPr kumimoji="1" lang="ja-JP" altLang="en-US" sz="1200">
                <a:latin typeface="Segoe UI Historic" panose="020B0502040204020203" pitchFamily="34" charset="0"/>
              </a:rPr>
              <a:t>は何ですか。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545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5032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210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9383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8476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7377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6247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0412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9431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187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1250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6489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033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>
            <a:extLst>
              <a:ext uri="{FF2B5EF4-FFF2-40B4-BE49-F238E27FC236}">
                <a16:creationId xmlns:a16="http://schemas.microsoft.com/office/drawing/2014/main" id="{51DAD40D-F12F-40B7-99C3-606BCA3FB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4560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620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say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ゲン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ゴン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言語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げんご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language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伝言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でんごん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message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こと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言う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いう	  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say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言葉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ことば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word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A88BBB5-567A-4CE5-9631-1A4CF338C2A7}"/>
              </a:ext>
            </a:extLst>
          </p:cNvPr>
          <p:cNvSpPr txBox="1"/>
          <p:nvPr/>
        </p:nvSpPr>
        <p:spPr>
          <a:xfrm>
            <a:off x="389255" y="342900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世界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(world)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にはいろいろな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言語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ワンさんに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伝言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をおねがいします。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おとうさんは何と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言いました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ともだち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に私の国の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言葉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を教えました。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491069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2022-09-13T07:48:07Z</dcterms:created>
  <dcterms:modified xsi:type="dcterms:W3CDTF">2022-09-21T08:02:00Z</dcterms:modified>
</cp:coreProperties>
</file>